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10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3690" r:id="rId2"/>
    <p:sldMasterId id="2147483702" r:id="rId3"/>
    <p:sldMasterId id="2147483718" r:id="rId4"/>
    <p:sldMasterId id="2147483734" r:id="rId5"/>
  </p:sldMasterIdLst>
  <p:sldIdLst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01" r:id="rId20"/>
    <p:sldId id="304" r:id="rId21"/>
    <p:sldId id="307" r:id="rId22"/>
    <p:sldId id="310" r:id="rId23"/>
    <p:sldId id="313" r:id="rId24"/>
    <p:sldId id="316" r:id="rId25"/>
    <p:sldId id="319" r:id="rId26"/>
    <p:sldId id="322" r:id="rId27"/>
    <p:sldId id="325" r:id="rId28"/>
    <p:sldId id="328" r:id="rId29"/>
    <p:sldId id="331" r:id="rId30"/>
    <p:sldId id="334" r:id="rId31"/>
    <p:sldId id="337" r:id="rId32"/>
    <p:sldId id="340" r:id="rId33"/>
    <p:sldId id="343" r:id="rId34"/>
    <p:sldId id="346" r:id="rId35"/>
  </p:sldIdLst>
  <p:sldSz cx="12192000" cy="6858000"/>
  <p:notesSz cx="6858000" cy="9144000"/>
  <p:embeddedFontLst>
    <p:embeddedFont>
      <p:font typeface="Aharoni" panose="02010803020104030203" pitchFamily="2" charset="-79"/>
      <p:bold r:id="rId37"/>
    </p:embeddedFont>
    <p:embeddedFont>
      <p:font typeface="Arialic Hollow" panose="020B0604020202020204" pitchFamily="2" charset="0"/>
      <p:regular r:id="rId38"/>
    </p:embeddedFont>
    <p:embeddedFont>
      <p:font typeface="Bauhaus 93" panose="04030905020B02020C02" pitchFamily="2" charset="0"/>
      <p:regular r:id="rId39"/>
    </p:embeddedFont>
    <p:embeddedFont>
      <p:font typeface="Baxley" panose="02000800000000000000" pitchFamily="2" charset="0"/>
      <p:bold r:id="rId40"/>
      <p:boldItalic r:id="rId41"/>
    </p:embeddedFont>
    <p:embeddedFont>
      <p:font typeface="Better Grade" panose="02000500000000000000" pitchFamily="2" charset="0"/>
      <p:regular r:id="rId42"/>
    </p:embeddedFont>
    <p:embeddedFont>
      <p:font typeface="Calibri" panose="020F0502020204030204" pitchFamily="2" charset="0"/>
      <p:regular r:id="rId43"/>
      <p:bold r:id="rId44"/>
      <p:italic r:id="rId45"/>
      <p:boldItalic r:id="rId46"/>
    </p:embeddedFont>
    <p:embeddedFont>
      <p:font typeface="Calibri Light" panose="020F0302020204030204" pitchFamily="2" charset="0"/>
      <p:regular r:id="rId47"/>
      <p:italic r:id="rId48"/>
    </p:embeddedFont>
    <p:embeddedFont>
      <p:font typeface="Couture" panose="020B0804020202020204" pitchFamily="2" charset="0"/>
      <p:bold r:id="rId49"/>
      <p:boldItalic r:id="rId50"/>
    </p:embeddedFont>
    <p:embeddedFont>
      <p:font typeface="Freestyle Script" panose="030804020302050B0404" pitchFamily="2" charset="0"/>
      <p:regular r:id="rId51"/>
    </p:embeddedFont>
    <p:embeddedFont>
      <p:font typeface="HGMaruGothicMPRO" panose="020F0400000000000000" pitchFamily="2" charset="-128"/>
      <p:regular r:id="rId52"/>
    </p:embeddedFont>
    <p:embeddedFont>
      <p:font typeface="Mada Black" pitchFamily="2"/>
      <p:bold r:id="rId53"/>
    </p:embeddedFont>
    <p:embeddedFont>
      <p:font typeface="Metropolis Medium" panose="00000600000000000000" pitchFamily="2" charset="0"/>
      <p:regular r:id="rId54"/>
      <p:boldItalic r:id="rId55"/>
    </p:embeddedFont>
    <p:embeddedFont>
      <p:font typeface="Modern Love Grunge" panose="04070805081005020601" pitchFamily="2" charset="0"/>
      <p:regular r:id="rId56"/>
    </p:embeddedFont>
    <p:embeddedFont>
      <p:font typeface="Nexa Light" panose="02000000000000000000" pitchFamily="2" charset="0"/>
      <p:regular r:id="rId57"/>
    </p:embeddedFont>
    <p:embeddedFont>
      <p:font typeface="OCR A Extended" panose="02010509020102010303" pitchFamily="2" charset="0"/>
      <p:regular r:id="rId58"/>
    </p:embeddedFont>
    <p:embeddedFont>
      <p:font typeface="Sharland" panose="02000800000000000000" pitchFamily="2" charset="0"/>
      <p:bold r:id="rId59"/>
    </p:embeddedFont>
  </p:embeddedFontLst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tags" Target="tags/tag1.xml" /><Relationship Id="rId37" Type="http://schemas.openxmlformats.org/officeDocument/2006/relationships/font" Target="fonts/font1.fntdata" /><Relationship Id="rId38" Type="http://schemas.openxmlformats.org/officeDocument/2006/relationships/font" Target="fonts/font2.fntdata" /><Relationship Id="rId39" Type="http://schemas.openxmlformats.org/officeDocument/2006/relationships/font" Target="fonts/font3.fntdata" /><Relationship Id="rId4" Type="http://schemas.openxmlformats.org/officeDocument/2006/relationships/slideMaster" Target="slideMasters/slideMaster4.xml" /><Relationship Id="rId40" Type="http://schemas.openxmlformats.org/officeDocument/2006/relationships/font" Target="fonts/font4.fntdata" /><Relationship Id="rId41" Type="http://schemas.openxmlformats.org/officeDocument/2006/relationships/font" Target="fonts/font5.fntdata" /><Relationship Id="rId42" Type="http://schemas.openxmlformats.org/officeDocument/2006/relationships/font" Target="fonts/font6.fntdata" /><Relationship Id="rId43" Type="http://schemas.openxmlformats.org/officeDocument/2006/relationships/font" Target="fonts/font7.fntdata" /><Relationship Id="rId44" Type="http://schemas.openxmlformats.org/officeDocument/2006/relationships/font" Target="fonts/font8.fntdata" /><Relationship Id="rId45" Type="http://schemas.openxmlformats.org/officeDocument/2006/relationships/font" Target="fonts/font9.fntdata" /><Relationship Id="rId46" Type="http://schemas.openxmlformats.org/officeDocument/2006/relationships/font" Target="fonts/font10.fntdata" /><Relationship Id="rId47" Type="http://schemas.openxmlformats.org/officeDocument/2006/relationships/font" Target="fonts/font11.fntdata" /><Relationship Id="rId48" Type="http://schemas.openxmlformats.org/officeDocument/2006/relationships/font" Target="fonts/font12.fntdata" /><Relationship Id="rId49" Type="http://schemas.openxmlformats.org/officeDocument/2006/relationships/font" Target="fonts/font13.fntdata" /><Relationship Id="rId5" Type="http://schemas.openxmlformats.org/officeDocument/2006/relationships/slideMaster" Target="slideMasters/slideMaster5.xml" /><Relationship Id="rId50" Type="http://schemas.openxmlformats.org/officeDocument/2006/relationships/font" Target="fonts/font14.fntdata" /><Relationship Id="rId51" Type="http://schemas.openxmlformats.org/officeDocument/2006/relationships/font" Target="fonts/font15.fntdata" /><Relationship Id="rId52" Type="http://schemas.openxmlformats.org/officeDocument/2006/relationships/font" Target="fonts/font16.fntdata" /><Relationship Id="rId53" Type="http://schemas.openxmlformats.org/officeDocument/2006/relationships/font" Target="fonts/font17.fntdata" /><Relationship Id="rId54" Type="http://schemas.openxmlformats.org/officeDocument/2006/relationships/font" Target="fonts/font18.fntdata" /><Relationship Id="rId55" Type="http://schemas.openxmlformats.org/officeDocument/2006/relationships/font" Target="fonts/font19.fntdata" /><Relationship Id="rId56" Type="http://schemas.openxmlformats.org/officeDocument/2006/relationships/font" Target="fonts/font20.fntdata" /><Relationship Id="rId57" Type="http://schemas.openxmlformats.org/officeDocument/2006/relationships/font" Target="fonts/font21.fntdata" /><Relationship Id="rId58" Type="http://schemas.openxmlformats.org/officeDocument/2006/relationships/font" Target="fonts/font22.fntdata" /><Relationship Id="rId59" Type="http://schemas.openxmlformats.org/officeDocument/2006/relationships/font" Target="fonts/font23.fntdata" /><Relationship Id="rId6" Type="http://schemas.openxmlformats.org/officeDocument/2006/relationships/slide" Target="slides/slide1.xml" /><Relationship Id="rId60" Type="http://schemas.openxmlformats.org/officeDocument/2006/relationships/presProps" Target="presProps.xml" /><Relationship Id="rId61" Type="http://schemas.openxmlformats.org/officeDocument/2006/relationships/viewProps" Target="viewProps.xml" /><Relationship Id="rId62" Type="http://schemas.openxmlformats.org/officeDocument/2006/relationships/theme" Target="theme/theme1.xml" /><Relationship Id="rId63" Type="http://schemas.openxmlformats.org/officeDocument/2006/relationships/tableStyles" Target="tableStyles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3.png" /><Relationship Id="rId4" Type="http://schemas.microsoft.com/office/2007/relationships/hdphoto" Target="../media/image4.wdp" /><Relationship Id="rId5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3.png" /><Relationship Id="rId4" Type="http://schemas.microsoft.com/office/2007/relationships/hdphoto" Target="../media/image4.wdp" /><Relationship Id="rId5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5.png" /><Relationship Id="rId4" Type="http://schemas.microsoft.com/office/2007/relationships/hdphoto" Target="../media/image4.wdp" /><Relationship Id="rId5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5.png" /><Relationship Id="rId4" Type="http://schemas.microsoft.com/office/2007/relationships/hdphoto" Target="../media/image4.wdp" /><Relationship Id="rId5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3.png" /><Relationship Id="rId4" Type="http://schemas.microsoft.com/office/2007/relationships/hdphoto" Target="../media/image4.wdp" /><Relationship Id="rId5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3.png" /><Relationship Id="rId4" Type="http://schemas.microsoft.com/office/2007/relationships/hdphoto" Target="../media/image4.wdp" /><Relationship Id="rId5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5.png" /><Relationship Id="rId4" Type="http://schemas.microsoft.com/office/2007/relationships/hdphoto" Target="../media/image4.wdp" /><Relationship Id="rId5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microsoft.com/office/2007/relationships/hdphoto" Target="../media/image2.wdp" /><Relationship Id="rId3" Type="http://schemas.openxmlformats.org/officeDocument/2006/relationships/image" Target="../media/image5.png" /><Relationship Id="rId4" Type="http://schemas.microsoft.com/office/2007/relationships/hdphoto" Target="../media/image4.wdp" /><Relationship Id="rId5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image" Target="../media/image8.png" /><Relationship Id="rId3" Type="http://schemas.openxmlformats.org/officeDocument/2006/relationships/image" Target="../media/image9.png" /><Relationship Id="rId4" Type="http://schemas.openxmlformats.org/officeDocument/2006/relationships/image" Target="../media/image10.png" /><Relationship Id="rId5" Type="http://schemas.openxmlformats.org/officeDocument/2006/relationships/image" Target="../media/image11.png" /><Relationship Id="rId6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png" /><Relationship Id="rId2" Type="http://schemas.openxmlformats.org/officeDocument/2006/relationships/image" Target="../media/image13.png" /><Relationship Id="rId3" Type="http://schemas.openxmlformats.org/officeDocument/2006/relationships/image" Target="../media/image14.png" /><Relationship Id="rId4" Type="http://schemas.openxmlformats.org/officeDocument/2006/relationships/image" Target="../media/image15.png" /><Relationship Id="rId5" Type="http://schemas.openxmlformats.org/officeDocument/2006/relationships/image" Target="../media/image16.png" /><Relationship Id="rId6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png" /><Relationship Id="rId2" Type="http://schemas.openxmlformats.org/officeDocument/2006/relationships/image" Target="../media/image18.png" /><Relationship Id="rId3" Type="http://schemas.openxmlformats.org/officeDocument/2006/relationships/image" Target="../media/image19.png" /><Relationship Id="rId4" Type="http://schemas.openxmlformats.org/officeDocument/2006/relationships/image" Target="../media/image20.png" /><Relationship Id="rId5" Type="http://schemas.openxmlformats.org/officeDocument/2006/relationships/image" Target="../media/image21.png" /><Relationship Id="rId6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2.png" /><Relationship Id="rId2" Type="http://schemas.openxmlformats.org/officeDocument/2006/relationships/image" Target="../media/image23.png" /><Relationship Id="rId3" Type="http://schemas.openxmlformats.org/officeDocument/2006/relationships/image" Target="../media/image24.png" /><Relationship Id="rId4" Type="http://schemas.openxmlformats.org/officeDocument/2006/relationships/image" Target="../media/image25.png" /><Relationship Id="rId5" Type="http://schemas.openxmlformats.org/officeDocument/2006/relationships/image" Target="../media/image26.png" /><Relationship Id="rId6" Type="http://schemas.openxmlformats.org/officeDocument/2006/relationships/image" Target="../media/image27.png" /><Relationship Id="rId7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8.png" /><Relationship Id="rId10" Type="http://schemas.openxmlformats.org/officeDocument/2006/relationships/image" Target="../media/image37.png" /><Relationship Id="rId11" Type="http://schemas.openxmlformats.org/officeDocument/2006/relationships/image" Target="../media/image38.png" /><Relationship Id="rId12" Type="http://schemas.openxmlformats.org/officeDocument/2006/relationships/image" Target="../media/image39.png" /><Relationship Id="rId13" Type="http://schemas.openxmlformats.org/officeDocument/2006/relationships/image" Target="../media/image40.png" /><Relationship Id="rId14" Type="http://schemas.openxmlformats.org/officeDocument/2006/relationships/slideMaster" Target="../slideMasters/slideMaster4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Relationship Id="rId4" Type="http://schemas.openxmlformats.org/officeDocument/2006/relationships/image" Target="../media/image31.png" /><Relationship Id="rId5" Type="http://schemas.openxmlformats.org/officeDocument/2006/relationships/image" Target="../media/image32.png" /><Relationship Id="rId6" Type="http://schemas.openxmlformats.org/officeDocument/2006/relationships/image" Target="../media/image33.png" /><Relationship Id="rId7" Type="http://schemas.openxmlformats.org/officeDocument/2006/relationships/image" Target="../media/image34.png" /><Relationship Id="rId8" Type="http://schemas.openxmlformats.org/officeDocument/2006/relationships/image" Target="../media/image35.png" /><Relationship Id="rId9" Type="http://schemas.openxmlformats.org/officeDocument/2006/relationships/image" Target="../media/image36.png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1.png" /><Relationship Id="rId10" Type="http://schemas.openxmlformats.org/officeDocument/2006/relationships/image" Target="../media/image50.png" /><Relationship Id="rId11" Type="http://schemas.openxmlformats.org/officeDocument/2006/relationships/image" Target="../media/image51.png" /><Relationship Id="rId12" Type="http://schemas.openxmlformats.org/officeDocument/2006/relationships/image" Target="../media/image52.png" /><Relationship Id="rId13" Type="http://schemas.openxmlformats.org/officeDocument/2006/relationships/slideMaster" Target="../slideMasters/slideMaster4.xml" /><Relationship Id="rId2" Type="http://schemas.openxmlformats.org/officeDocument/2006/relationships/image" Target="../media/image42.png" /><Relationship Id="rId3" Type="http://schemas.openxmlformats.org/officeDocument/2006/relationships/image" Target="../media/image43.png" /><Relationship Id="rId4" Type="http://schemas.openxmlformats.org/officeDocument/2006/relationships/image" Target="../media/image44.png" /><Relationship Id="rId5" Type="http://schemas.openxmlformats.org/officeDocument/2006/relationships/image" Target="../media/image45.png" /><Relationship Id="rId6" Type="http://schemas.openxmlformats.org/officeDocument/2006/relationships/image" Target="../media/image46.png" /><Relationship Id="rId7" Type="http://schemas.openxmlformats.org/officeDocument/2006/relationships/image" Target="../media/image47.png" /><Relationship Id="rId8" Type="http://schemas.openxmlformats.org/officeDocument/2006/relationships/image" Target="../media/image48.png" /><Relationship Id="rId9" Type="http://schemas.openxmlformats.org/officeDocument/2006/relationships/image" Target="../media/image49.png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3.png" /><Relationship Id="rId2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4.png" /><Relationship Id="rId2" Type="http://schemas.openxmlformats.org/officeDocument/2006/relationships/image" Target="../media/image55.png" /><Relationship Id="rId3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6.png" /><Relationship Id="rId2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image" Target="../media/image8.png" /><Relationship Id="rId3" Type="http://schemas.openxmlformats.org/officeDocument/2006/relationships/image" Target="../media/image9.png" /><Relationship Id="rId4" Type="http://schemas.openxmlformats.org/officeDocument/2006/relationships/image" Target="../media/image10.png" /><Relationship Id="rId5" Type="http://schemas.openxmlformats.org/officeDocument/2006/relationships/image" Target="../media/image11.png" /><Relationship Id="rId6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png" /><Relationship Id="rId2" Type="http://schemas.openxmlformats.org/officeDocument/2006/relationships/image" Target="../media/image13.png" /><Relationship Id="rId3" Type="http://schemas.openxmlformats.org/officeDocument/2006/relationships/image" Target="../media/image14.png" /><Relationship Id="rId4" Type="http://schemas.openxmlformats.org/officeDocument/2006/relationships/image" Target="../media/image15.png" /><Relationship Id="rId5" Type="http://schemas.openxmlformats.org/officeDocument/2006/relationships/image" Target="../media/image16.png" /><Relationship Id="rId6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png" /><Relationship Id="rId2" Type="http://schemas.openxmlformats.org/officeDocument/2006/relationships/image" Target="../media/image18.png" /><Relationship Id="rId3" Type="http://schemas.openxmlformats.org/officeDocument/2006/relationships/image" Target="../media/image19.png" /><Relationship Id="rId4" Type="http://schemas.openxmlformats.org/officeDocument/2006/relationships/image" Target="../media/image20.png" /><Relationship Id="rId5" Type="http://schemas.openxmlformats.org/officeDocument/2006/relationships/image" Target="../media/image21.png" /><Relationship Id="rId6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2.png" /><Relationship Id="rId2" Type="http://schemas.openxmlformats.org/officeDocument/2006/relationships/image" Target="../media/image23.png" /><Relationship Id="rId3" Type="http://schemas.openxmlformats.org/officeDocument/2006/relationships/image" Target="../media/image24.png" /><Relationship Id="rId4" Type="http://schemas.openxmlformats.org/officeDocument/2006/relationships/image" Target="../media/image25.png" /><Relationship Id="rId5" Type="http://schemas.openxmlformats.org/officeDocument/2006/relationships/image" Target="../media/image26.png" /><Relationship Id="rId6" Type="http://schemas.openxmlformats.org/officeDocument/2006/relationships/image" Target="../media/image27.png" /><Relationship Id="rId7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8.png" /><Relationship Id="rId10" Type="http://schemas.openxmlformats.org/officeDocument/2006/relationships/image" Target="../media/image37.png" /><Relationship Id="rId11" Type="http://schemas.openxmlformats.org/officeDocument/2006/relationships/image" Target="../media/image38.png" /><Relationship Id="rId12" Type="http://schemas.openxmlformats.org/officeDocument/2006/relationships/image" Target="../media/image39.png" /><Relationship Id="rId13" Type="http://schemas.openxmlformats.org/officeDocument/2006/relationships/image" Target="../media/image40.png" /><Relationship Id="rId14" Type="http://schemas.openxmlformats.org/officeDocument/2006/relationships/slideMaster" Target="../slideMasters/slideMaster5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Relationship Id="rId4" Type="http://schemas.openxmlformats.org/officeDocument/2006/relationships/image" Target="../media/image31.png" /><Relationship Id="rId5" Type="http://schemas.openxmlformats.org/officeDocument/2006/relationships/image" Target="../media/image32.png" /><Relationship Id="rId6" Type="http://schemas.openxmlformats.org/officeDocument/2006/relationships/image" Target="../media/image33.png" /><Relationship Id="rId7" Type="http://schemas.openxmlformats.org/officeDocument/2006/relationships/image" Target="../media/image34.png" /><Relationship Id="rId8" Type="http://schemas.openxmlformats.org/officeDocument/2006/relationships/image" Target="../media/image35.png" /><Relationship Id="rId9" Type="http://schemas.openxmlformats.org/officeDocument/2006/relationships/image" Target="../media/image36.png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1.png" /><Relationship Id="rId10" Type="http://schemas.openxmlformats.org/officeDocument/2006/relationships/image" Target="../media/image50.png" /><Relationship Id="rId11" Type="http://schemas.openxmlformats.org/officeDocument/2006/relationships/image" Target="../media/image51.png" /><Relationship Id="rId12" Type="http://schemas.openxmlformats.org/officeDocument/2006/relationships/image" Target="../media/image52.png" /><Relationship Id="rId13" Type="http://schemas.openxmlformats.org/officeDocument/2006/relationships/slideMaster" Target="../slideMasters/slideMaster5.xml" /><Relationship Id="rId2" Type="http://schemas.openxmlformats.org/officeDocument/2006/relationships/image" Target="../media/image42.png" /><Relationship Id="rId3" Type="http://schemas.openxmlformats.org/officeDocument/2006/relationships/image" Target="../media/image43.png" /><Relationship Id="rId4" Type="http://schemas.openxmlformats.org/officeDocument/2006/relationships/image" Target="../media/image44.png" /><Relationship Id="rId5" Type="http://schemas.openxmlformats.org/officeDocument/2006/relationships/image" Target="../media/image45.png" /><Relationship Id="rId6" Type="http://schemas.openxmlformats.org/officeDocument/2006/relationships/image" Target="../media/image46.png" /><Relationship Id="rId7" Type="http://schemas.openxmlformats.org/officeDocument/2006/relationships/image" Target="../media/image47.png" /><Relationship Id="rId8" Type="http://schemas.openxmlformats.org/officeDocument/2006/relationships/image" Target="../media/image48.png" /><Relationship Id="rId9" Type="http://schemas.openxmlformats.org/officeDocument/2006/relationships/image" Target="../media/image49.png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3.png" /><Relationship Id="rId2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4.png" /><Relationship Id="rId2" Type="http://schemas.openxmlformats.org/officeDocument/2006/relationships/image" Target="../media/image55.png" /><Relationship Id="rId3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6.png" /><Relationship Id="rId2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A58F44-3664-43F4-99ED-E190E9981CA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FC7915-A1D1-485C-8163-DDDD770F5E8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E2B2D0-04DC-4E15-970F-2DDCE9C2D8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3"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23465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3460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9053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1671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011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1600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1000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1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5032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964A35-2E8E-4090-B9D0-4BF08D60FD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1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/>
              <a:t>10/12/2023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3471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47977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1871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3"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23465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3460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9053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1671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61011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1600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100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661C5F-0089-4ABE-AB78-3E24C48E21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1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5032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1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/>
              <a:t>10/12/2023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3471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47977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1871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27" name=""/>
        <p:cNvGrpSpPr/>
        <p:nvPr/>
      </p:nvGrpSpPr>
      <p:grpSpPr>
        <a:xfrm>
          <a:off x="0" y="0"/>
          <a:ext cx="0" cy="0"/>
        </a:xfrm>
      </p:grpSpPr>
      <p:sp>
        <p:nvSpPr>
          <p:cNvPr id="1048581" name="Freeform: Shape 15"/>
          <p:cNvSpPr/>
          <p:nvPr userDrawn="1"/>
        </p:nvSpPr>
        <p:spPr>
          <a:xfrm>
            <a:off x="1" y="0"/>
            <a:ext cx="9009459" cy="2306382"/>
          </a:xfrm>
          <a:custGeom>
            <a:gdLst>
              <a:gd name="connsiteX0" fmla="*/ 0 w 9009459"/>
              <a:gd name="connsiteY0" fmla="*/ 0 h 2306382"/>
              <a:gd name="connsiteX1" fmla="*/ 1165882 w 9009459"/>
              <a:gd name="connsiteY1" fmla="*/ 0 h 2306382"/>
              <a:gd name="connsiteX2" fmla="*/ 1413584 w 9009459"/>
              <a:gd name="connsiteY2" fmla="*/ 158287 h 2306382"/>
              <a:gd name="connsiteX3" fmla="*/ 4584700 w 9009459"/>
              <a:gd name="connsiteY3" fmla="*/ 979744 h 2306382"/>
              <a:gd name="connsiteX4" fmla="*/ 6948333 w 9009459"/>
              <a:gd name="connsiteY4" fmla="*/ 6631 h 2306382"/>
              <a:gd name="connsiteX5" fmla="*/ 6957704 w 9009459"/>
              <a:gd name="connsiteY5" fmla="*/ 0 h 2306382"/>
              <a:gd name="connsiteX6" fmla="*/ 9009459 w 9009459"/>
              <a:gd name="connsiteY6" fmla="*/ 0 h 2306382"/>
              <a:gd name="connsiteX7" fmla="*/ 8979799 w 9009459"/>
              <a:gd name="connsiteY7" fmla="*/ 107369 h 2306382"/>
              <a:gd name="connsiteX8" fmla="*/ 7727950 w 9009459"/>
              <a:gd name="connsiteY8" fmla="*/ 1713169 h 2306382"/>
              <a:gd name="connsiteX9" fmla="*/ 5184775 w 9009459"/>
              <a:gd name="connsiteY9" fmla="*/ 1989394 h 2306382"/>
              <a:gd name="connsiteX10" fmla="*/ 1765300 w 9009459"/>
              <a:gd name="connsiteY10" fmla="*/ 1798894 h 2306382"/>
              <a:gd name="connsiteX11" fmla="*/ 117710 w 9009459"/>
              <a:gd name="connsiteY11" fmla="*/ 363586 h 2306382"/>
              <a:gd name="connsiteX12" fmla="*/ 0 w 9009459"/>
              <a:gd name="connsiteY12" fmla="*/ 281295 h 23063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9459" h="2306382">
                <a:moveTo>
                  <a:pt x="0" y="0"/>
                </a:moveTo>
                <a:lnTo>
                  <a:pt x="1165882" y="0"/>
                </a:lnTo>
                <a:lnTo>
                  <a:pt x="1413584" y="158287"/>
                </a:lnTo>
                <a:cubicBezTo>
                  <a:pt x="2349004" y="723202"/>
                  <a:pt x="3488730" y="1171435"/>
                  <a:pt x="4584700" y="979744"/>
                </a:cubicBezTo>
                <a:cubicBezTo>
                  <a:pt x="5524103" y="815438"/>
                  <a:pt x="6320185" y="427443"/>
                  <a:pt x="6948333" y="6631"/>
                </a:cubicBezTo>
                <a:lnTo>
                  <a:pt x="6957704" y="0"/>
                </a:lnTo>
                <a:lnTo>
                  <a:pt x="9009459" y="0"/>
                </a:lnTo>
                <a:lnTo>
                  <a:pt x="8979799" y="107369"/>
                </a:lnTo>
                <a:cubicBezTo>
                  <a:pt x="8798917" y="730755"/>
                  <a:pt x="8511381" y="1429800"/>
                  <a:pt x="7727950" y="1713169"/>
                </a:cubicBezTo>
                <a:cubicBezTo>
                  <a:pt x="6832600" y="2037019"/>
                  <a:pt x="6299200" y="1760794"/>
                  <a:pt x="5184775" y="1989394"/>
                </a:cubicBezTo>
                <a:cubicBezTo>
                  <a:pt x="4070350" y="2217994"/>
                  <a:pt x="2422525" y="2656144"/>
                  <a:pt x="1765300" y="1798894"/>
                </a:cubicBezTo>
                <a:cubicBezTo>
                  <a:pt x="1395611" y="1316691"/>
                  <a:pt x="676325" y="759144"/>
                  <a:pt x="117710" y="363586"/>
                </a:cubicBezTo>
                <a:lnTo>
                  <a:pt x="0" y="281295"/>
                </a:lnTo>
                <a:close/>
              </a:path>
            </a:pathLst>
          </a:custGeom>
          <a:solidFill>
            <a:srgbClr val="F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52" name="Graphic 2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2477889"/>
            <a:ext cx="7486650" cy="3507559"/>
          </a:xfrm>
          <a:prstGeom prst="rect">
            <a:avLst/>
          </a:prstGeom>
        </p:spPr>
      </p:pic>
      <p:pic>
        <p:nvPicPr>
          <p:cNvPr id="2097153" name="Graphic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619612"/>
            <a:ext cx="12132673" cy="5238388"/>
          </a:xfrm>
          <a:prstGeom prst="rect">
            <a:avLst/>
          </a:prstGeom>
        </p:spPr>
      </p:pic>
      <p:pic>
        <p:nvPicPr>
          <p:cNvPr id="2097154" name="Graphic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25330" y="0"/>
            <a:ext cx="6866670" cy="6858000"/>
          </a:xfrm>
          <a:prstGeom prst="rect">
            <a:avLst/>
          </a:prstGeom>
        </p:spPr>
      </p:pic>
      <p:pic>
        <p:nvPicPr>
          <p:cNvPr id="2097155" name="Graphic 46"/>
          <p:cNvPicPr>
            <a:picLocks noChangeAspect="1"/>
          </p:cNvPicPr>
          <p:nvPr userDrawn="1"/>
        </p:nvPicPr>
        <p:blipFill>
          <a:blip r:embed="rId4"/>
          <a:srcRect r="1235"/>
          <a:stretch>
            <a:fillRect/>
          </a:stretch>
        </p:blipFill>
        <p:spPr>
          <a:xfrm>
            <a:off x="-16603" y="144618"/>
            <a:ext cx="12192002" cy="3025689"/>
          </a:xfrm>
          <a:custGeom>
            <a:gdLst>
              <a:gd name="connsiteX0" fmla="*/ 0 w 12192002"/>
              <a:gd name="connsiteY0" fmla="*/ 0 h 3025689"/>
              <a:gd name="connsiteX1" fmla="*/ 12192002 w 12192002"/>
              <a:gd name="connsiteY1" fmla="*/ 0 h 3025689"/>
              <a:gd name="connsiteX2" fmla="*/ 12192002 w 12192002"/>
              <a:gd name="connsiteY2" fmla="*/ 3025689 h 3025689"/>
              <a:gd name="connsiteX3" fmla="*/ 0 w 12192002"/>
              <a:gd name="connsiteY3" fmla="*/ 3025689 h 30256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2" h="3025689">
                <a:moveTo>
                  <a:pt x="0" y="0"/>
                </a:moveTo>
                <a:lnTo>
                  <a:pt x="12192002" y="0"/>
                </a:lnTo>
                <a:lnTo>
                  <a:pt x="12192002" y="3025689"/>
                </a:lnTo>
                <a:lnTo>
                  <a:pt x="0" y="3025689"/>
                </a:lnTo>
                <a:close/>
              </a:path>
            </a:pathLst>
          </a:custGeom>
        </p:spPr>
      </p:pic>
      <p:sp>
        <p:nvSpPr>
          <p:cNvPr id="1048582" name="Oval 10"/>
          <p:cNvSpPr/>
          <p:nvPr userDrawn="1"/>
        </p:nvSpPr>
        <p:spPr>
          <a:xfrm>
            <a:off x="2337727" y="1019066"/>
            <a:ext cx="590550" cy="5905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56" name="Graphic 12"/>
          <p:cNvPicPr>
            <a:picLocks noChangeAspect="1"/>
          </p:cNvPicPr>
          <p:nvPr userDrawn="1"/>
        </p:nvPicPr>
        <p:blipFill>
          <a:blip r:embed="rId5"/>
          <a:srcRect l="15625" r="42188" b="41465"/>
          <a:stretch>
            <a:fillRect/>
          </a:stretch>
        </p:blipFill>
        <p:spPr>
          <a:xfrm>
            <a:off x="6438900" y="3791692"/>
            <a:ext cx="5753100" cy="3066308"/>
          </a:xfrm>
          <a:custGeom>
            <a:gdLst>
              <a:gd name="connsiteX0" fmla="*/ 0 w 5143500"/>
              <a:gd name="connsiteY0" fmla="*/ 0 h 3066308"/>
              <a:gd name="connsiteX1" fmla="*/ 5143500 w 5143500"/>
              <a:gd name="connsiteY1" fmla="*/ 0 h 3066308"/>
              <a:gd name="connsiteX2" fmla="*/ 5143500 w 5143500"/>
              <a:gd name="connsiteY2" fmla="*/ 3066308 h 3066308"/>
              <a:gd name="connsiteX3" fmla="*/ 0 w 5143500"/>
              <a:gd name="connsiteY3" fmla="*/ 3066308 h 30663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3066308">
                <a:moveTo>
                  <a:pt x="0" y="0"/>
                </a:moveTo>
                <a:lnTo>
                  <a:pt x="5143500" y="0"/>
                </a:lnTo>
                <a:lnTo>
                  <a:pt x="5143500" y="3066308"/>
                </a:lnTo>
                <a:lnTo>
                  <a:pt x="0" y="3066308"/>
                </a:lnTo>
                <a:close/>
              </a:path>
            </a:pathLst>
          </a:custGeom>
        </p:spPr>
      </p:pic>
      <p:sp>
        <p:nvSpPr>
          <p:cNvPr id="1048583" name="Freeform: Shape 18"/>
          <p:cNvSpPr/>
          <p:nvPr userDrawn="1"/>
        </p:nvSpPr>
        <p:spPr>
          <a:xfrm>
            <a:off x="11749405" y="2331085"/>
            <a:ext cx="442595" cy="741300"/>
          </a:xfrm>
          <a:custGeom>
            <a:gdLst>
              <a:gd name="connsiteX0" fmla="*/ 370650 w 442595"/>
              <a:gd name="connsiteY0" fmla="*/ 0 h 741300"/>
              <a:gd name="connsiteX1" fmla="*/ 442595 w 442595"/>
              <a:gd name="connsiteY1" fmla="*/ 7253 h 741300"/>
              <a:gd name="connsiteX2" fmla="*/ 442595 w 442595"/>
              <a:gd name="connsiteY2" fmla="*/ 734047 h 741300"/>
              <a:gd name="connsiteX3" fmla="*/ 370650 w 442595"/>
              <a:gd name="connsiteY3" fmla="*/ 741300 h 741300"/>
              <a:gd name="connsiteX4" fmla="*/ 0 w 442595"/>
              <a:gd name="connsiteY4" fmla="*/ 370650 h 741300"/>
              <a:gd name="connsiteX5" fmla="*/ 370650 w 442595"/>
              <a:gd name="connsiteY5" fmla="*/ 0 h 741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595" h="741300">
                <a:moveTo>
                  <a:pt x="370650" y="0"/>
                </a:moveTo>
                <a:lnTo>
                  <a:pt x="442595" y="7253"/>
                </a:lnTo>
                <a:lnTo>
                  <a:pt x="442595" y="734047"/>
                </a:lnTo>
                <a:lnTo>
                  <a:pt x="370650" y="741300"/>
                </a:lnTo>
                <a:cubicBezTo>
                  <a:pt x="165946" y="741300"/>
                  <a:pt x="0" y="575354"/>
                  <a:pt x="0" y="370650"/>
                </a:cubicBezTo>
                <a:cubicBezTo>
                  <a:pt x="0" y="165946"/>
                  <a:pt x="165946" y="0"/>
                  <a:pt x="37065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84" name="Freeform: Shape 23"/>
          <p:cNvSpPr/>
          <p:nvPr userDrawn="1"/>
        </p:nvSpPr>
        <p:spPr>
          <a:xfrm>
            <a:off x="869749" y="5749517"/>
            <a:ext cx="1318290" cy="1105417"/>
          </a:xfrm>
          <a:custGeom>
            <a:gdLst>
              <a:gd name="connsiteX0" fmla="*/ 659145 w 1318290"/>
              <a:gd name="connsiteY0" fmla="*/ 0 h 1105417"/>
              <a:gd name="connsiteX1" fmla="*/ 1318290 w 1318290"/>
              <a:gd name="connsiteY1" fmla="*/ 659145 h 1105417"/>
              <a:gd name="connsiteX2" fmla="*/ 1205719 w 1318290"/>
              <a:gd name="connsiteY2" fmla="*/ 1027680 h 1105417"/>
              <a:gd name="connsiteX3" fmla="*/ 1141579 w 1318290"/>
              <a:gd name="connsiteY3" fmla="*/ 1105417 h 1105417"/>
              <a:gd name="connsiteX4" fmla="*/ 176711 w 1318290"/>
              <a:gd name="connsiteY4" fmla="*/ 1105417 h 1105417"/>
              <a:gd name="connsiteX5" fmla="*/ 112572 w 1318290"/>
              <a:gd name="connsiteY5" fmla="*/ 1027680 h 1105417"/>
              <a:gd name="connsiteX6" fmla="*/ 0 w 1318290"/>
              <a:gd name="connsiteY6" fmla="*/ 659145 h 1105417"/>
              <a:gd name="connsiteX7" fmla="*/ 659145 w 1318290"/>
              <a:gd name="connsiteY7" fmla="*/ 0 h 11054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8290" h="1105417"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795659"/>
                  <a:pt x="1276790" y="922479"/>
                  <a:pt x="1205719" y="1027680"/>
                </a:cubicBezTo>
                <a:lnTo>
                  <a:pt x="1141579" y="1105417"/>
                </a:lnTo>
                <a:lnTo>
                  <a:pt x="176711" y="1105417"/>
                </a:lnTo>
                <a:lnTo>
                  <a:pt x="112572" y="1027680"/>
                </a:lnTo>
                <a:cubicBezTo>
                  <a:pt x="41500" y="922479"/>
                  <a:pt x="0" y="795659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and Content">
    <p:bg>
      <p:bgPr>
        <a:solidFill>
          <a:srgbClr val="878A83"/>
        </a:solid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</a:xfrm>
      </p:grpSpPr>
      <p:pic>
        <p:nvPicPr>
          <p:cNvPr id="2097172" name="Graphic 8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-1"/>
            <a:ext cx="3845101" cy="2611315"/>
          </a:xfrm>
          <a:prstGeom prst="rect">
            <a:avLst/>
          </a:prstGeom>
        </p:spPr>
      </p:pic>
      <p:pic>
        <p:nvPicPr>
          <p:cNvPr id="2097173" name="Graphic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3401" y="2860291"/>
            <a:ext cx="2768600" cy="3997709"/>
          </a:xfrm>
          <a:prstGeom prst="rect">
            <a:avLst/>
          </a:prstGeom>
        </p:spPr>
      </p:pic>
      <p:pic>
        <p:nvPicPr>
          <p:cNvPr id="2097174" name="Graphic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725" y="1259984"/>
            <a:ext cx="700944" cy="700944"/>
          </a:xfrm>
          <a:prstGeom prst="rect">
            <a:avLst/>
          </a:prstGeom>
        </p:spPr>
      </p:pic>
      <p:pic>
        <p:nvPicPr>
          <p:cNvPr id="2097175" name="Graphic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064" y="5497512"/>
            <a:ext cx="1089337" cy="1068388"/>
          </a:xfrm>
          <a:prstGeom prst="rect">
            <a:avLst/>
          </a:prstGeom>
        </p:spPr>
      </p:pic>
      <p:pic>
        <p:nvPicPr>
          <p:cNvPr id="2097176" name="Graphic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5819" y="2450243"/>
            <a:ext cx="577850" cy="593901"/>
          </a:xfrm>
          <a:prstGeom prst="rect">
            <a:avLst/>
          </a:prstGeom>
        </p:spPr>
      </p:pic>
      <p:pic>
        <p:nvPicPr>
          <p:cNvPr id="2097177" name="Graphic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6725" y="4796568"/>
            <a:ext cx="700944" cy="700944"/>
          </a:xfrm>
          <a:prstGeom prst="rect">
            <a:avLst/>
          </a:prstGeom>
        </p:spPr>
      </p:pic>
      <p:sp>
        <p:nvSpPr>
          <p:cNvPr id="1048773" name="Freeform: Shape 19"/>
          <p:cNvSpPr/>
          <p:nvPr userDrawn="1"/>
        </p:nvSpPr>
        <p:spPr>
          <a:xfrm>
            <a:off x="0" y="-1"/>
            <a:ext cx="2355138" cy="1630850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246201 w 3117273"/>
              <a:gd name="connsiteY8" fmla="*/ 1758866 h 2763982"/>
              <a:gd name="connsiteX9" fmla="*/ 1793849 w 3117273"/>
              <a:gd name="connsiteY9" fmla="*/ 1632308 h 2763982"/>
              <a:gd name="connsiteX10" fmla="*/ 1989152 w 3117273"/>
              <a:gd name="connsiteY10" fmla="*/ 1573759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658209" y="2242239"/>
                  <a:pt x="789709" y="2161310"/>
                </a:cubicBezTo>
                <a:cubicBezTo>
                  <a:pt x="921209" y="2080382"/>
                  <a:pt x="1078844" y="1847033"/>
                  <a:pt x="1246201" y="1758866"/>
                </a:cubicBezTo>
                <a:cubicBezTo>
                  <a:pt x="1413558" y="1670699"/>
                  <a:pt x="1670024" y="1663159"/>
                  <a:pt x="1793849" y="1632308"/>
                </a:cubicBezTo>
                <a:cubicBezTo>
                  <a:pt x="1917674" y="1601457"/>
                  <a:pt x="1961443" y="1608395"/>
                  <a:pt x="1989152" y="1573759"/>
                </a:cubicBezTo>
                <a:cubicBezTo>
                  <a:pt x="2088732" y="1460395"/>
                  <a:pt x="2052953" y="1446857"/>
                  <a:pt x="2098964" y="1309255"/>
                </a:cubicBezTo>
                <a:cubicBezTo>
                  <a:pt x="2144975" y="1171653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4" name="Freeform: Shape 20"/>
          <p:cNvSpPr/>
          <p:nvPr userDrawn="1"/>
        </p:nvSpPr>
        <p:spPr>
          <a:xfrm rot="1413010">
            <a:off x="9857717" y="4930200"/>
            <a:ext cx="1944713" cy="2429967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5" name="Freeform: Shape 21"/>
          <p:cNvSpPr/>
          <p:nvPr userDrawn="1"/>
        </p:nvSpPr>
        <p:spPr>
          <a:xfrm>
            <a:off x="-2" y="-1"/>
            <a:ext cx="2057865" cy="1630850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6" name="Freeform: Shape 22"/>
          <p:cNvSpPr/>
          <p:nvPr userDrawn="1"/>
        </p:nvSpPr>
        <p:spPr>
          <a:xfrm>
            <a:off x="9973095" y="5196468"/>
            <a:ext cx="2218905" cy="1661532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7" name="Freeform: Shape 29"/>
          <p:cNvSpPr/>
          <p:nvPr userDrawn="1"/>
        </p:nvSpPr>
        <p:spPr>
          <a:xfrm>
            <a:off x="10626724" y="2337402"/>
            <a:ext cx="1565276" cy="2521745"/>
          </a:xfrm>
          <a:custGeom>
            <a:gdLst>
              <a:gd name="connsiteX0" fmla="*/ 1296900 w 1565276"/>
              <a:gd name="connsiteY0" fmla="*/ 322 h 2521745"/>
              <a:gd name="connsiteX1" fmla="*/ 1407343 w 1565276"/>
              <a:gd name="connsiteY1" fmla="*/ 7546 h 2521745"/>
              <a:gd name="connsiteX2" fmla="*/ 1565276 w 1565276"/>
              <a:gd name="connsiteY2" fmla="*/ 39672 h 2521745"/>
              <a:gd name="connsiteX3" fmla="*/ 1565276 w 1565276"/>
              <a:gd name="connsiteY3" fmla="*/ 2492245 h 2521745"/>
              <a:gd name="connsiteX4" fmla="*/ 1540918 w 1565276"/>
              <a:gd name="connsiteY4" fmla="*/ 2498310 h 2521745"/>
              <a:gd name="connsiteX5" fmla="*/ 121307 w 1565276"/>
              <a:gd name="connsiteY5" fmla="*/ 1662146 h 2521745"/>
              <a:gd name="connsiteX6" fmla="*/ 650428 w 1565276"/>
              <a:gd name="connsiteY6" fmla="*/ 119386 h 2521745"/>
              <a:gd name="connsiteX7" fmla="*/ 1296900 w 1565276"/>
              <a:gd name="connsiteY7" fmla="*/ 322 h 25217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5276" h="2521745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8" name="Freeform: Shape 30"/>
          <p:cNvSpPr/>
          <p:nvPr userDrawn="1"/>
        </p:nvSpPr>
        <p:spPr>
          <a:xfrm rot="16200000">
            <a:off x="1093353" y="-478235"/>
            <a:ext cx="1565276" cy="2521745"/>
          </a:xfrm>
          <a:custGeom>
            <a:gdLst>
              <a:gd name="connsiteX0" fmla="*/ 1296900 w 1565276"/>
              <a:gd name="connsiteY0" fmla="*/ 322 h 2521745"/>
              <a:gd name="connsiteX1" fmla="*/ 1407343 w 1565276"/>
              <a:gd name="connsiteY1" fmla="*/ 7546 h 2521745"/>
              <a:gd name="connsiteX2" fmla="*/ 1565276 w 1565276"/>
              <a:gd name="connsiteY2" fmla="*/ 39672 h 2521745"/>
              <a:gd name="connsiteX3" fmla="*/ 1565276 w 1565276"/>
              <a:gd name="connsiteY3" fmla="*/ 2492245 h 2521745"/>
              <a:gd name="connsiteX4" fmla="*/ 1540918 w 1565276"/>
              <a:gd name="connsiteY4" fmla="*/ 2498310 h 2521745"/>
              <a:gd name="connsiteX5" fmla="*/ 121307 w 1565276"/>
              <a:gd name="connsiteY5" fmla="*/ 1662146 h 2521745"/>
              <a:gd name="connsiteX6" fmla="*/ 650428 w 1565276"/>
              <a:gd name="connsiteY6" fmla="*/ 119386 h 2521745"/>
              <a:gd name="connsiteX7" fmla="*/ 1296900 w 1565276"/>
              <a:gd name="connsiteY7" fmla="*/ 322 h 25217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5276" h="2521745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78" name="Graphic 32"/>
          <p:cNvPicPr>
            <a:picLocks noChangeAspect="1"/>
          </p:cNvPicPr>
          <p:nvPr userDrawn="1"/>
        </p:nvPicPr>
        <p:blipFill>
          <a:blip r:embed="rId4"/>
          <a:srcRect t="49121"/>
          <a:stretch>
            <a:fillRect/>
          </a:stretch>
        </p:blipFill>
        <p:spPr>
          <a:xfrm rot="5975511">
            <a:off x="11504428" y="1431132"/>
            <a:ext cx="1024847" cy="511400"/>
          </a:xfrm>
          <a:custGeom>
            <a:gdLst>
              <a:gd name="connsiteX0" fmla="*/ 0 w 1024847"/>
              <a:gd name="connsiteY0" fmla="*/ 511400 h 511400"/>
              <a:gd name="connsiteX1" fmla="*/ 0 w 1024847"/>
              <a:gd name="connsiteY1" fmla="*/ 164662 h 511400"/>
              <a:gd name="connsiteX2" fmla="*/ 974384 w 1024847"/>
              <a:gd name="connsiteY2" fmla="*/ 0 h 511400"/>
              <a:gd name="connsiteX3" fmla="*/ 1024847 w 1024847"/>
              <a:gd name="connsiteY3" fmla="*/ 298612 h 511400"/>
              <a:gd name="connsiteX4" fmla="*/ 1024847 w 1024847"/>
              <a:gd name="connsiteY4" fmla="*/ 511400 h 5114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846" h="511400">
                <a:moveTo>
                  <a:pt x="0" y="511400"/>
                </a:moveTo>
                <a:lnTo>
                  <a:pt x="0" y="164662"/>
                </a:lnTo>
                <a:lnTo>
                  <a:pt x="974384" y="0"/>
                </a:lnTo>
                <a:lnTo>
                  <a:pt x="1024847" y="298612"/>
                </a:lnTo>
                <a:lnTo>
                  <a:pt x="1024847" y="511400"/>
                </a:lnTo>
                <a:close/>
              </a:path>
            </a:pathLst>
          </a:custGeom>
        </p:spPr>
      </p:pic>
      <p:sp>
        <p:nvSpPr>
          <p:cNvPr id="1048779" name="Freeform: Shape 34"/>
          <p:cNvSpPr/>
          <p:nvPr userDrawn="1"/>
        </p:nvSpPr>
        <p:spPr>
          <a:xfrm>
            <a:off x="-1" y="3536019"/>
            <a:ext cx="1231823" cy="2519449"/>
          </a:xfrm>
          <a:custGeom>
            <a:gdLst>
              <a:gd name="connsiteX0" fmla="*/ 65079 w 1231823"/>
              <a:gd name="connsiteY0" fmla="*/ 0 h 2519449"/>
              <a:gd name="connsiteX1" fmla="*/ 1180990 w 1231823"/>
              <a:gd name="connsiteY1" fmla="*/ 1840901 h 2519449"/>
              <a:gd name="connsiteX2" fmla="*/ 127733 w 1231823"/>
              <a:gd name="connsiteY2" fmla="*/ 2519449 h 2519449"/>
              <a:gd name="connsiteX3" fmla="*/ 0 w 1231823"/>
              <a:gd name="connsiteY3" fmla="*/ 2517687 h 2519449"/>
              <a:gd name="connsiteX4" fmla="*/ 0 w 1231823"/>
              <a:gd name="connsiteY4" fmla="*/ 1347 h 251944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823" h="2519449">
                <a:moveTo>
                  <a:pt x="65079" y="0"/>
                </a:moveTo>
                <a:cubicBezTo>
                  <a:pt x="1086662" y="22442"/>
                  <a:pt x="1359454" y="1215992"/>
                  <a:pt x="1180990" y="1840901"/>
                </a:cubicBezTo>
                <a:cubicBezTo>
                  <a:pt x="1075234" y="2211218"/>
                  <a:pt x="616899" y="2493348"/>
                  <a:pt x="127733" y="2519449"/>
                </a:cubicBezTo>
                <a:lnTo>
                  <a:pt x="0" y="2517687"/>
                </a:lnTo>
                <a:lnTo>
                  <a:pt x="0" y="134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79" name="Graphic 36"/>
          <p:cNvPicPr>
            <a:picLocks noChangeAspect="1"/>
          </p:cNvPicPr>
          <p:nvPr userDrawn="1"/>
        </p:nvPicPr>
        <p:blipFill>
          <a:blip r:embed="rId3"/>
          <a:srcRect r="38080"/>
          <a:stretch>
            <a:fillRect/>
          </a:stretch>
        </p:blipFill>
        <p:spPr>
          <a:xfrm>
            <a:off x="11457176" y="545595"/>
            <a:ext cx="734825" cy="1186742"/>
          </a:xfrm>
          <a:custGeom>
            <a:gdLst>
              <a:gd name="connsiteX0" fmla="*/ 0 w 734825"/>
              <a:gd name="connsiteY0" fmla="*/ 0 h 1186742"/>
              <a:gd name="connsiteX1" fmla="*/ 734825 w 734825"/>
              <a:gd name="connsiteY1" fmla="*/ 0 h 1186742"/>
              <a:gd name="connsiteX2" fmla="*/ 734825 w 734825"/>
              <a:gd name="connsiteY2" fmla="*/ 1186742 h 1186742"/>
              <a:gd name="connsiteX3" fmla="*/ 0 w 734825"/>
              <a:gd name="connsiteY3" fmla="*/ 1186742 h 11867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825" h="1186742">
                <a:moveTo>
                  <a:pt x="0" y="0"/>
                </a:moveTo>
                <a:lnTo>
                  <a:pt x="734825" y="0"/>
                </a:lnTo>
                <a:lnTo>
                  <a:pt x="734825" y="1186742"/>
                </a:lnTo>
                <a:lnTo>
                  <a:pt x="0" y="1186742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Section Header">
    <p:spTree>
      <p:nvGrpSpPr>
        <p:cNvPr id="38" name=""/>
        <p:cNvGrpSpPr/>
        <p:nvPr/>
      </p:nvGrpSpPr>
      <p:grpSpPr>
        <a:xfrm>
          <a:off x="0" y="0"/>
          <a:ext cx="0" cy="0"/>
        </a:xfrm>
      </p:grpSpPr>
      <p:pic>
        <p:nvPicPr>
          <p:cNvPr id="2097163" name="Picture 2" descr="A picture containing indoor, shower, tiled, bath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8" name="Freeform: Shape 216"/>
          <p:cNvSpPr/>
          <p:nvPr userDrawn="1"/>
        </p:nvSpPr>
        <p:spPr>
          <a:xfrm>
            <a:off x="11383330" y="561352"/>
            <a:ext cx="808671" cy="1049274"/>
          </a:xfrm>
          <a:custGeom>
            <a:gdLst>
              <a:gd name="connsiteX0" fmla="*/ 605791 w 808671"/>
              <a:gd name="connsiteY0" fmla="*/ 0 h 1049274"/>
              <a:gd name="connsiteX1" fmla="*/ 808671 w 808671"/>
              <a:gd name="connsiteY1" fmla="*/ 351348 h 1049274"/>
              <a:gd name="connsiteX2" fmla="*/ 808671 w 808671"/>
              <a:gd name="connsiteY2" fmla="*/ 1049274 h 1049274"/>
              <a:gd name="connsiteX3" fmla="*/ 0 w 808671"/>
              <a:gd name="connsiteY3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71" h="1049274">
                <a:moveTo>
                  <a:pt x="605791" y="0"/>
                </a:moveTo>
                <a:lnTo>
                  <a:pt x="808671" y="351348"/>
                </a:lnTo>
                <a:lnTo>
                  <a:pt x="808671" y="1049274"/>
                </a:lnTo>
                <a:lnTo>
                  <a:pt x="0" y="1049274"/>
                </a:ln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99" name="Freeform: Shape 210"/>
          <p:cNvSpPr/>
          <p:nvPr userDrawn="1"/>
        </p:nvSpPr>
        <p:spPr>
          <a:xfrm>
            <a:off x="11419188" y="2596464"/>
            <a:ext cx="789811" cy="1020509"/>
          </a:xfrm>
          <a:custGeom>
            <a:gdLst>
              <a:gd name="connsiteX0" fmla="*/ 510253 w 789811"/>
              <a:gd name="connsiteY0" fmla="*/ 0 h 1020509"/>
              <a:gd name="connsiteX1" fmla="*/ 708866 w 789811"/>
              <a:gd name="connsiteY1" fmla="*/ 40099 h 1020509"/>
              <a:gd name="connsiteX2" fmla="*/ 789811 w 789811"/>
              <a:gd name="connsiteY2" fmla="*/ 84034 h 1020509"/>
              <a:gd name="connsiteX3" fmla="*/ 789811 w 789811"/>
              <a:gd name="connsiteY3" fmla="*/ 936475 h 1020509"/>
              <a:gd name="connsiteX4" fmla="*/ 708866 w 789811"/>
              <a:gd name="connsiteY4" fmla="*/ 980411 h 1020509"/>
              <a:gd name="connsiteX5" fmla="*/ 510253 w 789811"/>
              <a:gd name="connsiteY5" fmla="*/ 1020509 h 1020509"/>
              <a:gd name="connsiteX6" fmla="*/ 0 w 789811"/>
              <a:gd name="connsiteY6" fmla="*/ 510254 h 1020509"/>
              <a:gd name="connsiteX7" fmla="*/ 510253 w 789811"/>
              <a:gd name="connsiteY7" fmla="*/ 0 h 1020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811" h="1020509">
                <a:moveTo>
                  <a:pt x="510253" y="0"/>
                </a:moveTo>
                <a:cubicBezTo>
                  <a:pt x="580704" y="0"/>
                  <a:pt x="647820" y="14278"/>
                  <a:pt x="708866" y="40099"/>
                </a:cubicBezTo>
                <a:lnTo>
                  <a:pt x="789811" y="84034"/>
                </a:lnTo>
                <a:lnTo>
                  <a:pt x="789811" y="936475"/>
                </a:lnTo>
                <a:lnTo>
                  <a:pt x="708866" y="980411"/>
                </a:lnTo>
                <a:cubicBezTo>
                  <a:pt x="647820" y="1006231"/>
                  <a:pt x="580704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00" name="Graphic 5"/>
          <p:cNvSpPr/>
          <p:nvPr/>
        </p:nvSpPr>
        <p:spPr>
          <a:xfrm>
            <a:off x="477745" y="5095722"/>
            <a:ext cx="1034515" cy="1034515"/>
          </a:xfrm>
          <a:custGeom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0884BC"/>
          </a:solidFill>
          <a:ln w="976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1" name="Graphic 5"/>
          <p:cNvSpPr/>
          <p:nvPr/>
        </p:nvSpPr>
        <p:spPr>
          <a:xfrm>
            <a:off x="595761" y="5007210"/>
            <a:ext cx="1034515" cy="1034515"/>
          </a:xfrm>
          <a:custGeom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92D050"/>
          </a:solidFill>
          <a:ln w="976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4" name="Graphic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5641" y="3185059"/>
            <a:ext cx="1018452" cy="1195574"/>
          </a:xfrm>
          <a:prstGeom prst="rect">
            <a:avLst/>
          </a:prstGeom>
        </p:spPr>
      </p:pic>
      <p:sp>
        <p:nvSpPr>
          <p:cNvPr id="1048602" name="Graphic 26"/>
          <p:cNvSpPr/>
          <p:nvPr/>
        </p:nvSpPr>
        <p:spPr>
          <a:xfrm>
            <a:off x="2296223" y="85724"/>
            <a:ext cx="1020508" cy="1020502"/>
          </a:xfrm>
          <a:custGeom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3" name="Graphic 26"/>
          <p:cNvSpPr/>
          <p:nvPr/>
        </p:nvSpPr>
        <p:spPr>
          <a:xfrm>
            <a:off x="2410523" y="0"/>
            <a:ext cx="1020508" cy="1020502"/>
          </a:xfrm>
          <a:custGeom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FF66C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5" name="Graphic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78030" y="5530719"/>
            <a:ext cx="514350" cy="514350"/>
          </a:xfrm>
          <a:prstGeom prst="rect">
            <a:avLst/>
          </a:prstGeom>
        </p:spPr>
      </p:pic>
      <p:sp>
        <p:nvSpPr>
          <p:cNvPr id="1048604" name="Graphic 13"/>
          <p:cNvSpPr/>
          <p:nvPr/>
        </p:nvSpPr>
        <p:spPr>
          <a:xfrm>
            <a:off x="10377717" y="5117256"/>
            <a:ext cx="1211675" cy="1049274"/>
          </a:xfrm>
          <a:custGeom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0884B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5" name="Graphic 13"/>
          <p:cNvSpPr/>
          <p:nvPr/>
        </p:nvSpPr>
        <p:spPr>
          <a:xfrm>
            <a:off x="10492017" y="5031531"/>
            <a:ext cx="1211675" cy="1049274"/>
          </a:xfrm>
          <a:custGeom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2FD4CB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6" name="Graphic 13"/>
          <p:cNvSpPr/>
          <p:nvPr/>
        </p:nvSpPr>
        <p:spPr>
          <a:xfrm>
            <a:off x="10615460" y="4982002"/>
            <a:ext cx="1211675" cy="1049369"/>
          </a:xfrm>
          <a:custGeom>
            <a:gdLst>
              <a:gd name="connsiteX0" fmla="*/ 605790 w 1211675"/>
              <a:gd name="connsiteY0" fmla="*/ 0 h 1049369"/>
              <a:gd name="connsiteX1" fmla="*/ 0 w 1211675"/>
              <a:gd name="connsiteY1" fmla="*/ 1049369 h 1049369"/>
              <a:gd name="connsiteX2" fmla="*/ 1211675 w 1211675"/>
              <a:gd name="connsiteY2" fmla="*/ 1049369 h 104936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369">
                <a:moveTo>
                  <a:pt x="605790" y="0"/>
                </a:moveTo>
                <a:lnTo>
                  <a:pt x="0" y="1049369"/>
                </a:lnTo>
                <a:lnTo>
                  <a:pt x="1211675" y="1049369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7" name="Graphic 14"/>
          <p:cNvSpPr/>
          <p:nvPr/>
        </p:nvSpPr>
        <p:spPr>
          <a:xfrm>
            <a:off x="76595" y="641920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8" name="Graphic 14"/>
          <p:cNvSpPr/>
          <p:nvPr/>
        </p:nvSpPr>
        <p:spPr>
          <a:xfrm>
            <a:off x="190895" y="556195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9" name="Graphic 14"/>
          <p:cNvSpPr/>
          <p:nvPr/>
        </p:nvSpPr>
        <p:spPr>
          <a:xfrm>
            <a:off x="314339" y="506665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10" name="Graphic 16"/>
          <p:cNvSpPr/>
          <p:nvPr/>
        </p:nvSpPr>
        <p:spPr>
          <a:xfrm>
            <a:off x="695932" y="2105732"/>
            <a:ext cx="219836" cy="219836"/>
          </a:xfrm>
          <a:custGeom>
            <a:gdLst>
              <a:gd name="connsiteX0" fmla="*/ 219837 w 219836"/>
              <a:gd name="connsiteY0" fmla="*/ 109918 h 219836"/>
              <a:gd name="connsiteX1" fmla="*/ 109919 w 219836"/>
              <a:gd name="connsiteY1" fmla="*/ 219837 h 219836"/>
              <a:gd name="connsiteX2" fmla="*/ 0 w 219836"/>
              <a:gd name="connsiteY2" fmla="*/ 109918 h 219836"/>
              <a:gd name="connsiteX3" fmla="*/ 109919 w 219836"/>
              <a:gd name="connsiteY3" fmla="*/ 0 h 219836"/>
              <a:gd name="connsiteX4" fmla="*/ 219837 w 219836"/>
              <a:gd name="connsiteY4" fmla="*/ 109918 h 2198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834" h="219834">
                <a:moveTo>
                  <a:pt x="219837" y="109918"/>
                </a:moveTo>
                <a:cubicBezTo>
                  <a:pt x="219837" y="170625"/>
                  <a:pt x="170625" y="219837"/>
                  <a:pt x="109919" y="219837"/>
                </a:cubicBezTo>
                <a:cubicBezTo>
                  <a:pt x="49212" y="219837"/>
                  <a:pt x="0" y="170625"/>
                  <a:pt x="0" y="109918"/>
                </a:cubicBezTo>
                <a:cubicBezTo>
                  <a:pt x="0" y="49212"/>
                  <a:pt x="49212" y="0"/>
                  <a:pt x="109919" y="0"/>
                </a:cubicBezTo>
                <a:cubicBezTo>
                  <a:pt x="170625" y="0"/>
                  <a:pt x="219837" y="49212"/>
                  <a:pt x="219837" y="109918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6" name="Graphic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26600" y="244728"/>
            <a:ext cx="514350" cy="514350"/>
          </a:xfrm>
          <a:prstGeom prst="rect">
            <a:avLst/>
          </a:prstGeom>
        </p:spPr>
      </p:pic>
      <p:pic>
        <p:nvPicPr>
          <p:cNvPr id="2097167" name="Graphic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2624" y="6176479"/>
            <a:ext cx="228600" cy="228600"/>
          </a:xfrm>
          <a:prstGeom prst="rect">
            <a:avLst/>
          </a:prstGeom>
        </p:spPr>
      </p:pic>
      <p:pic>
        <p:nvPicPr>
          <p:cNvPr id="2097168" name="Graphic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85156" y="1498767"/>
            <a:ext cx="219075" cy="219075"/>
          </a:xfrm>
          <a:prstGeom prst="rect">
            <a:avLst/>
          </a:prstGeom>
        </p:spPr>
      </p:pic>
      <p:pic>
        <p:nvPicPr>
          <p:cNvPr id="2097169" name="Graphic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14109" y="4350580"/>
            <a:ext cx="228600" cy="228600"/>
          </a:xfrm>
          <a:prstGeom prst="rect">
            <a:avLst/>
          </a:prstGeom>
        </p:spPr>
      </p:pic>
      <p:pic>
        <p:nvPicPr>
          <p:cNvPr id="2097170" name="Graphic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1818" y="1885523"/>
            <a:ext cx="514350" cy="514350"/>
          </a:xfrm>
          <a:prstGeom prst="rect">
            <a:avLst/>
          </a:prstGeom>
        </p:spPr>
      </p:pic>
      <p:grpSp>
        <p:nvGrpSpPr>
          <p:cNvPr id="39" name="Graphic 28"/>
          <p:cNvGrpSpPr/>
          <p:nvPr/>
        </p:nvGrpSpPr>
        <p:grpSpPr>
          <a:xfrm>
            <a:off x="1291441" y="27954"/>
            <a:ext cx="875252" cy="1176910"/>
            <a:chOff x="796521" y="0"/>
            <a:chExt cx="875252" cy="1176910"/>
          </a:xfrm>
          <a:solidFill>
            <a:srgbClr val="0884BC"/>
          </a:solidFill>
        </p:grpSpPr>
        <p:sp>
          <p:nvSpPr>
            <p:cNvPr id="1048611" name="Freeform: Shape 136"/>
            <p:cNvSpPr/>
            <p:nvPr/>
          </p:nvSpPr>
          <p:spPr>
            <a:xfrm>
              <a:off x="796521" y="0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2" name="Freeform: Shape 137"/>
            <p:cNvSpPr/>
            <p:nvPr/>
          </p:nvSpPr>
          <p:spPr>
            <a:xfrm>
              <a:off x="796521" y="129730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3" name="Freeform: Shape 138"/>
            <p:cNvSpPr/>
            <p:nvPr/>
          </p:nvSpPr>
          <p:spPr>
            <a:xfrm>
              <a:off x="796521" y="27555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4" name="Freeform: Shape 139"/>
            <p:cNvSpPr/>
            <p:nvPr/>
          </p:nvSpPr>
          <p:spPr>
            <a:xfrm>
              <a:off x="796521" y="40528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5" name="Freeform: Shape 140"/>
            <p:cNvSpPr/>
            <p:nvPr/>
          </p:nvSpPr>
          <p:spPr>
            <a:xfrm>
              <a:off x="796521" y="53501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6" name="Freeform: Shape 141"/>
            <p:cNvSpPr/>
            <p:nvPr/>
          </p:nvSpPr>
          <p:spPr>
            <a:xfrm>
              <a:off x="796521" y="664842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7" name="Freeform: Shape 142"/>
            <p:cNvSpPr/>
            <p:nvPr/>
          </p:nvSpPr>
          <p:spPr>
            <a:xfrm>
              <a:off x="796521" y="810574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8" name="Freeform: Shape 143"/>
            <p:cNvSpPr/>
            <p:nvPr/>
          </p:nvSpPr>
          <p:spPr>
            <a:xfrm>
              <a:off x="796521" y="940399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9" name="Freeform: Shape 144"/>
            <p:cNvSpPr/>
            <p:nvPr/>
          </p:nvSpPr>
          <p:spPr>
            <a:xfrm>
              <a:off x="911773" y="238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0" name="Freeform: Shape 145"/>
            <p:cNvSpPr/>
            <p:nvPr/>
          </p:nvSpPr>
          <p:spPr>
            <a:xfrm>
              <a:off x="911773" y="132206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1" name="Freeform: Shape 146"/>
            <p:cNvSpPr/>
            <p:nvPr/>
          </p:nvSpPr>
          <p:spPr>
            <a:xfrm>
              <a:off x="911773" y="277938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2" name="Freeform: Shape 147"/>
            <p:cNvSpPr/>
            <p:nvPr/>
          </p:nvSpPr>
          <p:spPr>
            <a:xfrm>
              <a:off x="911773" y="40776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3" name="Freeform: Shape 148"/>
            <p:cNvSpPr/>
            <p:nvPr/>
          </p:nvSpPr>
          <p:spPr>
            <a:xfrm>
              <a:off x="911773" y="53749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4" name="Freeform: Shape 149"/>
            <p:cNvSpPr/>
            <p:nvPr/>
          </p:nvSpPr>
          <p:spPr>
            <a:xfrm>
              <a:off x="911773" y="66722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5" name="Freeform: Shape 150"/>
            <p:cNvSpPr/>
            <p:nvPr/>
          </p:nvSpPr>
          <p:spPr>
            <a:xfrm>
              <a:off x="911773" y="81305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6" name="Freeform: Shape 151"/>
            <p:cNvSpPr/>
            <p:nvPr/>
          </p:nvSpPr>
          <p:spPr>
            <a:xfrm>
              <a:off x="911773" y="94278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7" name="Freeform: Shape 152"/>
            <p:cNvSpPr/>
            <p:nvPr/>
          </p:nvSpPr>
          <p:spPr>
            <a:xfrm>
              <a:off x="1025025" y="504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8" name="Freeform: Shape 153"/>
            <p:cNvSpPr/>
            <p:nvPr/>
          </p:nvSpPr>
          <p:spPr>
            <a:xfrm>
              <a:off x="1025025" y="13477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9" name="Freeform: Shape 154"/>
            <p:cNvSpPr/>
            <p:nvPr/>
          </p:nvSpPr>
          <p:spPr>
            <a:xfrm>
              <a:off x="1025025" y="280605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0" name="Freeform: Shape 155"/>
            <p:cNvSpPr/>
            <p:nvPr/>
          </p:nvSpPr>
          <p:spPr>
            <a:xfrm>
              <a:off x="1025025" y="410335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1" name="Freeform: Shape 156"/>
            <p:cNvSpPr/>
            <p:nvPr/>
          </p:nvSpPr>
          <p:spPr>
            <a:xfrm>
              <a:off x="1025025" y="540160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2" name="Freeform: Shape 157"/>
            <p:cNvSpPr/>
            <p:nvPr/>
          </p:nvSpPr>
          <p:spPr>
            <a:xfrm>
              <a:off x="1025025" y="669890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3" name="Freeform: Shape 158"/>
            <p:cNvSpPr/>
            <p:nvPr/>
          </p:nvSpPr>
          <p:spPr>
            <a:xfrm>
              <a:off x="1025025" y="81562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4" name="Freeform: Shape 159"/>
            <p:cNvSpPr/>
            <p:nvPr/>
          </p:nvSpPr>
          <p:spPr>
            <a:xfrm>
              <a:off x="1025025" y="94544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5" name="Freeform: Shape 160"/>
            <p:cNvSpPr/>
            <p:nvPr/>
          </p:nvSpPr>
          <p:spPr>
            <a:xfrm>
              <a:off x="1140278" y="7524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6" name="Freeform: Shape 161"/>
            <p:cNvSpPr/>
            <p:nvPr/>
          </p:nvSpPr>
          <p:spPr>
            <a:xfrm>
              <a:off x="1140278" y="137254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7" name="Freeform: Shape 162"/>
            <p:cNvSpPr/>
            <p:nvPr/>
          </p:nvSpPr>
          <p:spPr>
            <a:xfrm>
              <a:off x="1140278" y="282986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8" name="Freeform: Shape 163"/>
            <p:cNvSpPr/>
            <p:nvPr/>
          </p:nvSpPr>
          <p:spPr>
            <a:xfrm>
              <a:off x="1140278" y="41281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9" name="Freeform: Shape 164"/>
            <p:cNvSpPr/>
            <p:nvPr/>
          </p:nvSpPr>
          <p:spPr>
            <a:xfrm>
              <a:off x="1140278" y="54254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0" name="Freeform: Shape 165"/>
            <p:cNvSpPr/>
            <p:nvPr/>
          </p:nvSpPr>
          <p:spPr>
            <a:xfrm>
              <a:off x="1140278" y="672367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1" name="Freeform: Shape 166"/>
            <p:cNvSpPr/>
            <p:nvPr/>
          </p:nvSpPr>
          <p:spPr>
            <a:xfrm>
              <a:off x="1140278" y="818099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2" name="Freeform: Shape 167"/>
            <p:cNvSpPr/>
            <p:nvPr/>
          </p:nvSpPr>
          <p:spPr>
            <a:xfrm>
              <a:off x="1140278" y="947829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grpSp>
          <p:nvGrpSpPr>
            <p:cNvPr id="40" name="Graphic 28"/>
            <p:cNvGrpSpPr/>
            <p:nvPr/>
          </p:nvGrpSpPr>
          <p:grpSpPr>
            <a:xfrm>
              <a:off x="1257150" y="7524"/>
              <a:ext cx="414623" cy="1168281"/>
              <a:chOff x="1257150" y="7524"/>
              <a:chExt cx="414623" cy="1168281"/>
            </a:xfrm>
            <a:grpFill/>
          </p:grpSpPr>
          <p:sp>
            <p:nvSpPr>
              <p:cNvPr id="1048643" name="Freeform: Shape 169"/>
              <p:cNvSpPr/>
              <p:nvPr/>
            </p:nvSpPr>
            <p:spPr>
              <a:xfrm>
                <a:off x="1257150" y="752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4" name="Freeform: Shape 170"/>
              <p:cNvSpPr/>
              <p:nvPr/>
            </p:nvSpPr>
            <p:spPr>
              <a:xfrm>
                <a:off x="1257150" y="1372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5" name="Freeform: Shape 171"/>
              <p:cNvSpPr/>
              <p:nvPr/>
            </p:nvSpPr>
            <p:spPr>
              <a:xfrm>
                <a:off x="1257150" y="28298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6" name="Freeform: Shape 172"/>
              <p:cNvSpPr/>
              <p:nvPr/>
            </p:nvSpPr>
            <p:spPr>
              <a:xfrm>
                <a:off x="1257150" y="41281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7" name="Freeform: Shape 173"/>
              <p:cNvSpPr/>
              <p:nvPr/>
            </p:nvSpPr>
            <p:spPr>
              <a:xfrm>
                <a:off x="1257150" y="54254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8" name="Freeform: Shape 174"/>
              <p:cNvSpPr/>
              <p:nvPr/>
            </p:nvSpPr>
            <p:spPr>
              <a:xfrm>
                <a:off x="1257150" y="672367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9" name="Freeform: Shape 175"/>
              <p:cNvSpPr/>
              <p:nvPr/>
            </p:nvSpPr>
            <p:spPr>
              <a:xfrm>
                <a:off x="1257150" y="81809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0" name="Freeform: Shape 176"/>
              <p:cNvSpPr/>
              <p:nvPr/>
            </p:nvSpPr>
            <p:spPr>
              <a:xfrm>
                <a:off x="1257150" y="94782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1" name="Freeform: Shape 177"/>
              <p:cNvSpPr/>
              <p:nvPr/>
            </p:nvSpPr>
            <p:spPr>
              <a:xfrm>
                <a:off x="1372402" y="990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2" name="Freeform: Shape 178"/>
              <p:cNvSpPr/>
              <p:nvPr/>
            </p:nvSpPr>
            <p:spPr>
              <a:xfrm>
                <a:off x="1372402" y="13963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3" name="Freeform: Shape 179"/>
              <p:cNvSpPr/>
              <p:nvPr/>
            </p:nvSpPr>
            <p:spPr>
              <a:xfrm>
                <a:off x="1372402" y="285463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4" name="Freeform: Shape 180"/>
              <p:cNvSpPr/>
              <p:nvPr/>
            </p:nvSpPr>
            <p:spPr>
              <a:xfrm>
                <a:off x="1372402" y="415193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5" name="Freeform: Shape 181"/>
              <p:cNvSpPr/>
              <p:nvPr/>
            </p:nvSpPr>
            <p:spPr>
              <a:xfrm>
                <a:off x="1372402" y="545018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6" name="Freeform: Shape 182"/>
              <p:cNvSpPr/>
              <p:nvPr/>
            </p:nvSpPr>
            <p:spPr>
              <a:xfrm>
                <a:off x="1372402" y="674748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7" name="Freeform: Shape 183"/>
              <p:cNvSpPr/>
              <p:nvPr/>
            </p:nvSpPr>
            <p:spPr>
              <a:xfrm>
                <a:off x="1372402" y="82057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8" name="Freeform: Shape 184"/>
              <p:cNvSpPr/>
              <p:nvPr/>
            </p:nvSpPr>
            <p:spPr>
              <a:xfrm>
                <a:off x="1372402" y="95030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9" name="Freeform: Shape 185"/>
              <p:cNvSpPr/>
              <p:nvPr/>
            </p:nvSpPr>
            <p:spPr>
              <a:xfrm>
                <a:off x="1485750" y="1257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0" name="Freeform: Shape 186"/>
              <p:cNvSpPr/>
              <p:nvPr/>
            </p:nvSpPr>
            <p:spPr>
              <a:xfrm>
                <a:off x="1485750" y="14230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1" name="Freeform: Shape 187"/>
              <p:cNvSpPr/>
              <p:nvPr/>
            </p:nvSpPr>
            <p:spPr>
              <a:xfrm>
                <a:off x="1485750" y="28813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2" name="Freeform: Shape 188"/>
              <p:cNvSpPr/>
              <p:nvPr/>
            </p:nvSpPr>
            <p:spPr>
              <a:xfrm>
                <a:off x="1485750" y="41786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3" name="Freeform: Shape 189"/>
              <p:cNvSpPr/>
              <p:nvPr/>
            </p:nvSpPr>
            <p:spPr>
              <a:xfrm>
                <a:off x="1485750" y="54759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4" name="Freeform: Shape 190"/>
              <p:cNvSpPr/>
              <p:nvPr/>
            </p:nvSpPr>
            <p:spPr>
              <a:xfrm>
                <a:off x="1485750" y="67741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5" name="Freeform: Shape 191"/>
              <p:cNvSpPr/>
              <p:nvPr/>
            </p:nvSpPr>
            <p:spPr>
              <a:xfrm>
                <a:off x="1485750" y="823147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6" name="Freeform: Shape 192"/>
              <p:cNvSpPr/>
              <p:nvPr/>
            </p:nvSpPr>
            <p:spPr>
              <a:xfrm>
                <a:off x="1485750" y="95297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7" name="Freeform: Shape 193"/>
              <p:cNvSpPr/>
              <p:nvPr/>
            </p:nvSpPr>
            <p:spPr>
              <a:xfrm>
                <a:off x="1600907" y="149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8" name="Freeform: Shape 194"/>
              <p:cNvSpPr/>
              <p:nvPr/>
            </p:nvSpPr>
            <p:spPr>
              <a:xfrm>
                <a:off x="1600907" y="14477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9" name="Freeform: Shape 195"/>
              <p:cNvSpPr/>
              <p:nvPr/>
            </p:nvSpPr>
            <p:spPr>
              <a:xfrm>
                <a:off x="1600907" y="290511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0" name="Freeform: Shape 196"/>
              <p:cNvSpPr/>
              <p:nvPr/>
            </p:nvSpPr>
            <p:spPr>
              <a:xfrm>
                <a:off x="1600907" y="420241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1" name="Freeform: Shape 197"/>
              <p:cNvSpPr/>
              <p:nvPr/>
            </p:nvSpPr>
            <p:spPr>
              <a:xfrm>
                <a:off x="1600907" y="55006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2" name="Freeform: Shape 198"/>
              <p:cNvSpPr/>
              <p:nvPr/>
            </p:nvSpPr>
            <p:spPr>
              <a:xfrm>
                <a:off x="1600907" y="67979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3" name="Freeform: Shape 199"/>
              <p:cNvSpPr/>
              <p:nvPr/>
            </p:nvSpPr>
            <p:spPr>
              <a:xfrm>
                <a:off x="1600907" y="82562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4" name="Freeform: Shape 200"/>
              <p:cNvSpPr/>
              <p:nvPr/>
            </p:nvSpPr>
            <p:spPr>
              <a:xfrm>
                <a:off x="1600907" y="9553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048675" name="Graphic 30"/>
          <p:cNvSpPr/>
          <p:nvPr/>
        </p:nvSpPr>
        <p:spPr>
          <a:xfrm>
            <a:off x="74155" y="3122082"/>
            <a:ext cx="1117423" cy="1117423"/>
          </a:xfrm>
          <a:custGeom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92D050"/>
          </a:solidFill>
          <a:ln w="516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76" name="Graphic 30"/>
          <p:cNvSpPr/>
          <p:nvPr/>
        </p:nvSpPr>
        <p:spPr>
          <a:xfrm>
            <a:off x="199309" y="3028216"/>
            <a:ext cx="1117423" cy="1117423"/>
          </a:xfrm>
          <a:custGeom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0884BC"/>
          </a:solidFill>
          <a:ln w="516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41" name="Graphic 30"/>
          <p:cNvGrpSpPr/>
          <p:nvPr/>
        </p:nvGrpSpPr>
        <p:grpSpPr>
          <a:xfrm>
            <a:off x="336770" y="3164008"/>
            <a:ext cx="2295342" cy="1273763"/>
            <a:chOff x="336770" y="3164008"/>
            <a:chExt cx="2295342" cy="1273763"/>
          </a:xfrm>
        </p:grpSpPr>
        <p:sp>
          <p:nvSpPr>
            <p:cNvPr id="1048677" name="Freeform: Shape 130"/>
            <p:cNvSpPr/>
            <p:nvPr/>
          </p:nvSpPr>
          <p:spPr>
            <a:xfrm>
              <a:off x="336770" y="3200198"/>
              <a:ext cx="1056517" cy="1237572"/>
            </a:xfrm>
            <a:custGeom>
              <a:gdLst>
                <a:gd name="connsiteX0" fmla="*/ 88235 w 1056517"/>
                <a:gd name="connsiteY0" fmla="*/ 1237573 h 1237572"/>
                <a:gd name="connsiteX1" fmla="*/ 25658 w 1056517"/>
                <a:gd name="connsiteY1" fmla="*/ 1180940 h 1237572"/>
                <a:gd name="connsiteX2" fmla="*/ 314 w 1056517"/>
                <a:gd name="connsiteY2" fmla="*/ 928858 h 1237572"/>
                <a:gd name="connsiteX3" fmla="*/ 56634 w 1056517"/>
                <a:gd name="connsiteY3" fmla="*/ 859918 h 1237572"/>
                <a:gd name="connsiteX4" fmla="*/ 244366 w 1056517"/>
                <a:gd name="connsiteY4" fmla="*/ 841041 h 1237572"/>
                <a:gd name="connsiteX5" fmla="*/ 225280 w 1056517"/>
                <a:gd name="connsiteY5" fmla="*/ 651223 h 1237572"/>
                <a:gd name="connsiteX6" fmla="*/ 281599 w 1056517"/>
                <a:gd name="connsiteY6" fmla="*/ 582284 h 1237572"/>
                <a:gd name="connsiteX7" fmla="*/ 474442 w 1056517"/>
                <a:gd name="connsiteY7" fmla="*/ 562885 h 1237572"/>
                <a:gd name="connsiteX8" fmla="*/ 455252 w 1056517"/>
                <a:gd name="connsiteY8" fmla="*/ 372128 h 1237572"/>
                <a:gd name="connsiteX9" fmla="*/ 511571 w 1056517"/>
                <a:gd name="connsiteY9" fmla="*/ 303189 h 1237572"/>
                <a:gd name="connsiteX10" fmla="*/ 699303 w 1056517"/>
                <a:gd name="connsiteY10" fmla="*/ 284311 h 1237572"/>
                <a:gd name="connsiteX11" fmla="*/ 680217 w 1056517"/>
                <a:gd name="connsiteY11" fmla="*/ 94493 h 1237572"/>
                <a:gd name="connsiteX12" fmla="*/ 736537 w 1056517"/>
                <a:gd name="connsiteY12" fmla="*/ 25554 h 1237572"/>
                <a:gd name="connsiteX13" fmla="*/ 987264 w 1056517"/>
                <a:gd name="connsiteY13" fmla="*/ 314 h 1237572"/>
                <a:gd name="connsiteX14" fmla="*/ 1056203 w 1056517"/>
                <a:gd name="connsiteY14" fmla="*/ 56634 h 1237572"/>
                <a:gd name="connsiteX15" fmla="*/ 999884 w 1056517"/>
                <a:gd name="connsiteY15" fmla="*/ 125573 h 1237572"/>
                <a:gd name="connsiteX16" fmla="*/ 811838 w 1056517"/>
                <a:gd name="connsiteY16" fmla="*/ 144451 h 1237572"/>
                <a:gd name="connsiteX17" fmla="*/ 830507 w 1056517"/>
                <a:gd name="connsiteY17" fmla="*/ 330201 h 1237572"/>
                <a:gd name="connsiteX18" fmla="*/ 828734 w 1056517"/>
                <a:gd name="connsiteY18" fmla="*/ 358465 h 1237572"/>
                <a:gd name="connsiteX19" fmla="*/ 774918 w 1056517"/>
                <a:gd name="connsiteY19" fmla="*/ 403104 h 1237572"/>
                <a:gd name="connsiteX20" fmla="*/ 586873 w 1056517"/>
                <a:gd name="connsiteY20" fmla="*/ 421981 h 1237572"/>
                <a:gd name="connsiteX21" fmla="*/ 605959 w 1056517"/>
                <a:gd name="connsiteY21" fmla="*/ 611486 h 1237572"/>
                <a:gd name="connsiteX22" fmla="*/ 565701 w 1056517"/>
                <a:gd name="connsiteY22" fmla="*/ 676671 h 1237572"/>
                <a:gd name="connsiteX23" fmla="*/ 561112 w 1056517"/>
                <a:gd name="connsiteY23" fmla="*/ 678444 h 1237572"/>
                <a:gd name="connsiteX24" fmla="*/ 544946 w 1056517"/>
                <a:gd name="connsiteY24" fmla="*/ 682303 h 1237572"/>
                <a:gd name="connsiteX25" fmla="*/ 356901 w 1056517"/>
                <a:gd name="connsiteY25" fmla="*/ 701181 h 1237572"/>
                <a:gd name="connsiteX26" fmla="*/ 375570 w 1056517"/>
                <a:gd name="connsiteY26" fmla="*/ 886931 h 1237572"/>
                <a:gd name="connsiteX27" fmla="*/ 373797 w 1056517"/>
                <a:gd name="connsiteY27" fmla="*/ 915195 h 1237572"/>
                <a:gd name="connsiteX28" fmla="*/ 319980 w 1056517"/>
                <a:gd name="connsiteY28" fmla="*/ 959834 h 1237572"/>
                <a:gd name="connsiteX29" fmla="*/ 131935 w 1056517"/>
                <a:gd name="connsiteY29" fmla="*/ 978711 h 1237572"/>
                <a:gd name="connsiteX30" fmla="*/ 151021 w 1056517"/>
                <a:gd name="connsiteY30" fmla="*/ 1168216 h 1237572"/>
                <a:gd name="connsiteX31" fmla="*/ 94702 w 1056517"/>
                <a:gd name="connsiteY31" fmla="*/ 1237156 h 1237572"/>
                <a:gd name="connsiteX32" fmla="*/ 88235 w 1056517"/>
                <a:gd name="connsiteY32" fmla="*/ 1237573 h 123757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572">
                  <a:moveTo>
                    <a:pt x="88235" y="1237573"/>
                  </a:moveTo>
                  <a:cubicBezTo>
                    <a:pt x="56321" y="1237573"/>
                    <a:pt x="28891" y="1213376"/>
                    <a:pt x="25658" y="1180940"/>
                  </a:cubicBezTo>
                  <a:lnTo>
                    <a:pt x="314" y="928858"/>
                  </a:lnTo>
                  <a:cubicBezTo>
                    <a:pt x="-3128" y="894232"/>
                    <a:pt x="22112" y="863360"/>
                    <a:pt x="56634" y="859918"/>
                  </a:cubicBezTo>
                  <a:lnTo>
                    <a:pt x="244366" y="841041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4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6901" y="701181"/>
                  </a:lnTo>
                  <a:lnTo>
                    <a:pt x="375570" y="886931"/>
                  </a:lnTo>
                  <a:cubicBezTo>
                    <a:pt x="377134" y="896213"/>
                    <a:pt x="376613" y="905913"/>
                    <a:pt x="373797" y="915195"/>
                  </a:cubicBezTo>
                  <a:cubicBezTo>
                    <a:pt x="366496" y="939600"/>
                    <a:pt x="345324" y="957331"/>
                    <a:pt x="319980" y="959834"/>
                  </a:cubicBezTo>
                  <a:lnTo>
                    <a:pt x="131935" y="978711"/>
                  </a:lnTo>
                  <a:lnTo>
                    <a:pt x="151021" y="1168216"/>
                  </a:lnTo>
                  <a:cubicBezTo>
                    <a:pt x="154463" y="1202843"/>
                    <a:pt x="129223" y="1233714"/>
                    <a:pt x="94702" y="1237156"/>
                  </a:cubicBezTo>
                  <a:cubicBezTo>
                    <a:pt x="92511" y="1237469"/>
                    <a:pt x="90426" y="1237573"/>
                    <a:pt x="88235" y="1237573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78" name="Freeform: Shape 131"/>
            <p:cNvSpPr/>
            <p:nvPr/>
          </p:nvSpPr>
          <p:spPr>
            <a:xfrm>
              <a:off x="427924" y="3164008"/>
              <a:ext cx="1056517" cy="1237677"/>
            </a:xfrm>
            <a:custGeom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327 h 1237677"/>
                <a:gd name="connsiteX6" fmla="*/ 239151 w 1056517"/>
                <a:gd name="connsiteY6" fmla="*/ 605124 h 1237677"/>
                <a:gd name="connsiteX7" fmla="*/ 281599 w 1056517"/>
                <a:gd name="connsiteY7" fmla="*/ 582284 h 1237677"/>
                <a:gd name="connsiteX8" fmla="*/ 474442 w 1056517"/>
                <a:gd name="connsiteY8" fmla="*/ 562885 h 1237677"/>
                <a:gd name="connsiteX9" fmla="*/ 455252 w 1056517"/>
                <a:gd name="connsiteY9" fmla="*/ 372128 h 1237677"/>
                <a:gd name="connsiteX10" fmla="*/ 511571 w 1056517"/>
                <a:gd name="connsiteY10" fmla="*/ 303189 h 1237677"/>
                <a:gd name="connsiteX11" fmla="*/ 699303 w 1056517"/>
                <a:gd name="connsiteY11" fmla="*/ 284311 h 1237677"/>
                <a:gd name="connsiteX12" fmla="*/ 680217 w 1056517"/>
                <a:gd name="connsiteY12" fmla="*/ 94493 h 1237677"/>
                <a:gd name="connsiteX13" fmla="*/ 736537 w 1056517"/>
                <a:gd name="connsiteY13" fmla="*/ 25554 h 1237677"/>
                <a:gd name="connsiteX14" fmla="*/ 987264 w 1056517"/>
                <a:gd name="connsiteY14" fmla="*/ 314 h 1237677"/>
                <a:gd name="connsiteX15" fmla="*/ 1056203 w 1056517"/>
                <a:gd name="connsiteY15" fmla="*/ 56634 h 1237677"/>
                <a:gd name="connsiteX16" fmla="*/ 999883 w 1056517"/>
                <a:gd name="connsiteY16" fmla="*/ 125573 h 1237677"/>
                <a:gd name="connsiteX17" fmla="*/ 811838 w 1056517"/>
                <a:gd name="connsiteY17" fmla="*/ 144451 h 1237677"/>
                <a:gd name="connsiteX18" fmla="*/ 830612 w 1056517"/>
                <a:gd name="connsiteY18" fmla="*/ 330305 h 1237677"/>
                <a:gd name="connsiteX19" fmla="*/ 828839 w 1056517"/>
                <a:gd name="connsiteY19" fmla="*/ 358569 h 1237677"/>
                <a:gd name="connsiteX20" fmla="*/ 775022 w 1056517"/>
                <a:gd name="connsiteY20" fmla="*/ 403208 h 1237677"/>
                <a:gd name="connsiteX21" fmla="*/ 586977 w 1056517"/>
                <a:gd name="connsiteY21" fmla="*/ 422086 h 1237677"/>
                <a:gd name="connsiteX22" fmla="*/ 606063 w 1056517"/>
                <a:gd name="connsiteY22" fmla="*/ 611591 h 1237677"/>
                <a:gd name="connsiteX23" fmla="*/ 565701 w 1056517"/>
                <a:gd name="connsiteY23" fmla="*/ 676775 h 1237677"/>
                <a:gd name="connsiteX24" fmla="*/ 561112 w 1056517"/>
                <a:gd name="connsiteY24" fmla="*/ 678548 h 1237677"/>
                <a:gd name="connsiteX25" fmla="*/ 545050 w 1056517"/>
                <a:gd name="connsiteY25" fmla="*/ 682303 h 1237677"/>
                <a:gd name="connsiteX26" fmla="*/ 357005 w 1056517"/>
                <a:gd name="connsiteY26" fmla="*/ 701181 h 1237677"/>
                <a:gd name="connsiteX27" fmla="*/ 375674 w 1056517"/>
                <a:gd name="connsiteY27" fmla="*/ 886931 h 1237677"/>
                <a:gd name="connsiteX28" fmla="*/ 373901 w 1056517"/>
                <a:gd name="connsiteY28" fmla="*/ 915195 h 1237677"/>
                <a:gd name="connsiteX29" fmla="*/ 320085 w 1056517"/>
                <a:gd name="connsiteY29" fmla="*/ 959834 h 1237677"/>
                <a:gd name="connsiteX30" fmla="*/ 132039 w 1056517"/>
                <a:gd name="connsiteY30" fmla="*/ 978711 h 1237677"/>
                <a:gd name="connsiteX31" fmla="*/ 151126 w 1056517"/>
                <a:gd name="connsiteY31" fmla="*/ 1168112 h 1237677"/>
                <a:gd name="connsiteX32" fmla="*/ 94806 w 1056517"/>
                <a:gd name="connsiteY32" fmla="*/ 1237051 h 1237677"/>
                <a:gd name="connsiteX33" fmla="*/ 88235 w 1056517"/>
                <a:gd name="connsiteY33" fmla="*/ 1237677 h 123767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612" y="330305"/>
                  </a:lnTo>
                  <a:cubicBezTo>
                    <a:pt x="832176" y="339588"/>
                    <a:pt x="831655" y="349287"/>
                    <a:pt x="828839" y="358569"/>
                  </a:cubicBezTo>
                  <a:cubicBezTo>
                    <a:pt x="821538" y="382975"/>
                    <a:pt x="800366" y="400705"/>
                    <a:pt x="775022" y="403208"/>
                  </a:cubicBezTo>
                  <a:lnTo>
                    <a:pt x="586977" y="422086"/>
                  </a:lnTo>
                  <a:lnTo>
                    <a:pt x="606063" y="611591"/>
                  </a:lnTo>
                  <a:cubicBezTo>
                    <a:pt x="608879" y="639959"/>
                    <a:pt x="592400" y="666659"/>
                    <a:pt x="565701" y="676775"/>
                  </a:cubicBezTo>
                  <a:lnTo>
                    <a:pt x="561112" y="678548"/>
                  </a:lnTo>
                  <a:cubicBezTo>
                    <a:pt x="556001" y="680530"/>
                    <a:pt x="550578" y="681782"/>
                    <a:pt x="545050" y="682303"/>
                  </a:cubicBezTo>
                  <a:lnTo>
                    <a:pt x="357005" y="701181"/>
                  </a:lnTo>
                  <a:lnTo>
                    <a:pt x="375674" y="886931"/>
                  </a:lnTo>
                  <a:cubicBezTo>
                    <a:pt x="377238" y="896213"/>
                    <a:pt x="376717" y="905913"/>
                    <a:pt x="373901" y="915195"/>
                  </a:cubicBezTo>
                  <a:cubicBezTo>
                    <a:pt x="366600" y="939600"/>
                    <a:pt x="345428" y="957331"/>
                    <a:pt x="320085" y="959834"/>
                  </a:cubicBezTo>
                  <a:lnTo>
                    <a:pt x="132039" y="978711"/>
                  </a:lnTo>
                  <a:lnTo>
                    <a:pt x="151126" y="1168112"/>
                  </a:lnTo>
                  <a:cubicBezTo>
                    <a:pt x="154567" y="1202738"/>
                    <a:pt x="129328" y="1233610"/>
                    <a:pt x="94806" y="1237051"/>
                  </a:cubicBezTo>
                  <a:cubicBezTo>
                    <a:pt x="92511" y="1237469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2" name="Graphic 30"/>
          <p:cNvGrpSpPr/>
          <p:nvPr/>
        </p:nvGrpSpPr>
        <p:grpSpPr>
          <a:xfrm>
            <a:off x="0" y="2795427"/>
            <a:ext cx="2295342" cy="1273867"/>
            <a:chOff x="0" y="2795427"/>
            <a:chExt cx="2295342" cy="1273867"/>
          </a:xfrm>
        </p:grpSpPr>
        <p:sp>
          <p:nvSpPr>
            <p:cNvPr id="1048679" name="Freeform: Shape 133"/>
            <p:cNvSpPr/>
            <p:nvPr/>
          </p:nvSpPr>
          <p:spPr>
            <a:xfrm>
              <a:off x="0" y="2831618"/>
              <a:ext cx="1056517" cy="1237677"/>
            </a:xfrm>
            <a:custGeom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223 h 1237677"/>
                <a:gd name="connsiteX6" fmla="*/ 281599 w 1056517"/>
                <a:gd name="connsiteY6" fmla="*/ 582284 h 1237677"/>
                <a:gd name="connsiteX7" fmla="*/ 474442 w 1056517"/>
                <a:gd name="connsiteY7" fmla="*/ 562885 h 1237677"/>
                <a:gd name="connsiteX8" fmla="*/ 455252 w 1056517"/>
                <a:gd name="connsiteY8" fmla="*/ 372128 h 1237677"/>
                <a:gd name="connsiteX9" fmla="*/ 511571 w 1056517"/>
                <a:gd name="connsiteY9" fmla="*/ 303189 h 1237677"/>
                <a:gd name="connsiteX10" fmla="*/ 699303 w 1056517"/>
                <a:gd name="connsiteY10" fmla="*/ 284311 h 1237677"/>
                <a:gd name="connsiteX11" fmla="*/ 680217 w 1056517"/>
                <a:gd name="connsiteY11" fmla="*/ 94493 h 1237677"/>
                <a:gd name="connsiteX12" fmla="*/ 736537 w 1056517"/>
                <a:gd name="connsiteY12" fmla="*/ 25554 h 1237677"/>
                <a:gd name="connsiteX13" fmla="*/ 987264 w 1056517"/>
                <a:gd name="connsiteY13" fmla="*/ 314 h 1237677"/>
                <a:gd name="connsiteX14" fmla="*/ 1056203 w 1056517"/>
                <a:gd name="connsiteY14" fmla="*/ 56634 h 1237677"/>
                <a:gd name="connsiteX15" fmla="*/ 999883 w 1056517"/>
                <a:gd name="connsiteY15" fmla="*/ 125573 h 1237677"/>
                <a:gd name="connsiteX16" fmla="*/ 811838 w 1056517"/>
                <a:gd name="connsiteY16" fmla="*/ 144451 h 1237677"/>
                <a:gd name="connsiteX17" fmla="*/ 830507 w 1056517"/>
                <a:gd name="connsiteY17" fmla="*/ 330201 h 1237677"/>
                <a:gd name="connsiteX18" fmla="*/ 828734 w 1056517"/>
                <a:gd name="connsiteY18" fmla="*/ 358465 h 1237677"/>
                <a:gd name="connsiteX19" fmla="*/ 774918 w 1056517"/>
                <a:gd name="connsiteY19" fmla="*/ 403104 h 1237677"/>
                <a:gd name="connsiteX20" fmla="*/ 586873 w 1056517"/>
                <a:gd name="connsiteY20" fmla="*/ 421981 h 1237677"/>
                <a:gd name="connsiteX21" fmla="*/ 605959 w 1056517"/>
                <a:gd name="connsiteY21" fmla="*/ 611486 h 1237677"/>
                <a:gd name="connsiteX22" fmla="*/ 565701 w 1056517"/>
                <a:gd name="connsiteY22" fmla="*/ 676671 h 1237677"/>
                <a:gd name="connsiteX23" fmla="*/ 561112 w 1056517"/>
                <a:gd name="connsiteY23" fmla="*/ 678444 h 1237677"/>
                <a:gd name="connsiteX24" fmla="*/ 544946 w 1056517"/>
                <a:gd name="connsiteY24" fmla="*/ 682303 h 1237677"/>
                <a:gd name="connsiteX25" fmla="*/ 357005 w 1056517"/>
                <a:gd name="connsiteY25" fmla="*/ 701285 h 1237677"/>
                <a:gd name="connsiteX26" fmla="*/ 375674 w 1056517"/>
                <a:gd name="connsiteY26" fmla="*/ 887035 h 1237677"/>
                <a:gd name="connsiteX27" fmla="*/ 373901 w 1056517"/>
                <a:gd name="connsiteY27" fmla="*/ 915299 h 1237677"/>
                <a:gd name="connsiteX28" fmla="*/ 320085 w 1056517"/>
                <a:gd name="connsiteY28" fmla="*/ 959938 h 1237677"/>
                <a:gd name="connsiteX29" fmla="*/ 132039 w 1056517"/>
                <a:gd name="connsiteY29" fmla="*/ 978815 h 1237677"/>
                <a:gd name="connsiteX30" fmla="*/ 151126 w 1056517"/>
                <a:gd name="connsiteY30" fmla="*/ 1168321 h 1237677"/>
                <a:gd name="connsiteX31" fmla="*/ 94806 w 1056517"/>
                <a:gd name="connsiteY31" fmla="*/ 1237260 h 1237677"/>
                <a:gd name="connsiteX32" fmla="*/ 88235 w 1056517"/>
                <a:gd name="connsiteY32" fmla="*/ 1237677 h 123767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7005" y="701285"/>
                  </a:lnTo>
                  <a:lnTo>
                    <a:pt x="375674" y="887035"/>
                  </a:lnTo>
                  <a:cubicBezTo>
                    <a:pt x="377238" y="896318"/>
                    <a:pt x="376717" y="906017"/>
                    <a:pt x="373901" y="915299"/>
                  </a:cubicBezTo>
                  <a:cubicBezTo>
                    <a:pt x="366600" y="939705"/>
                    <a:pt x="345428" y="957435"/>
                    <a:pt x="320085" y="959938"/>
                  </a:cubicBezTo>
                  <a:lnTo>
                    <a:pt x="132039" y="978815"/>
                  </a:lnTo>
                  <a:lnTo>
                    <a:pt x="151126" y="1168321"/>
                  </a:lnTo>
                  <a:cubicBezTo>
                    <a:pt x="154567" y="1202947"/>
                    <a:pt x="129328" y="1233818"/>
                    <a:pt x="94806" y="1237260"/>
                  </a:cubicBezTo>
                  <a:cubicBezTo>
                    <a:pt x="92511" y="1237573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80" name="Freeform: Shape 134"/>
            <p:cNvSpPr/>
            <p:nvPr/>
          </p:nvSpPr>
          <p:spPr>
            <a:xfrm>
              <a:off x="91154" y="2795427"/>
              <a:ext cx="1056517" cy="1237781"/>
            </a:xfrm>
            <a:custGeom>
              <a:gdLst>
                <a:gd name="connsiteX0" fmla="*/ 88235 w 1056517"/>
                <a:gd name="connsiteY0" fmla="*/ 1237781 h 1237781"/>
                <a:gd name="connsiteX1" fmla="*/ 25658 w 1056517"/>
                <a:gd name="connsiteY1" fmla="*/ 1181149 h 1237781"/>
                <a:gd name="connsiteX2" fmla="*/ 314 w 1056517"/>
                <a:gd name="connsiteY2" fmla="*/ 928962 h 1237781"/>
                <a:gd name="connsiteX3" fmla="*/ 56634 w 1056517"/>
                <a:gd name="connsiteY3" fmla="*/ 860023 h 1237781"/>
                <a:gd name="connsiteX4" fmla="*/ 244366 w 1056517"/>
                <a:gd name="connsiteY4" fmla="*/ 841145 h 1237781"/>
                <a:gd name="connsiteX5" fmla="*/ 225280 w 1056517"/>
                <a:gd name="connsiteY5" fmla="*/ 651327 h 1237781"/>
                <a:gd name="connsiteX6" fmla="*/ 239151 w 1056517"/>
                <a:gd name="connsiteY6" fmla="*/ 605124 h 1237781"/>
                <a:gd name="connsiteX7" fmla="*/ 281599 w 1056517"/>
                <a:gd name="connsiteY7" fmla="*/ 582284 h 1237781"/>
                <a:gd name="connsiteX8" fmla="*/ 474442 w 1056517"/>
                <a:gd name="connsiteY8" fmla="*/ 562885 h 1237781"/>
                <a:gd name="connsiteX9" fmla="*/ 455252 w 1056517"/>
                <a:gd name="connsiteY9" fmla="*/ 372128 h 1237781"/>
                <a:gd name="connsiteX10" fmla="*/ 511571 w 1056517"/>
                <a:gd name="connsiteY10" fmla="*/ 303189 h 1237781"/>
                <a:gd name="connsiteX11" fmla="*/ 699303 w 1056517"/>
                <a:gd name="connsiteY11" fmla="*/ 284311 h 1237781"/>
                <a:gd name="connsiteX12" fmla="*/ 680217 w 1056517"/>
                <a:gd name="connsiteY12" fmla="*/ 94493 h 1237781"/>
                <a:gd name="connsiteX13" fmla="*/ 736537 w 1056517"/>
                <a:gd name="connsiteY13" fmla="*/ 25554 h 1237781"/>
                <a:gd name="connsiteX14" fmla="*/ 987264 w 1056517"/>
                <a:gd name="connsiteY14" fmla="*/ 314 h 1237781"/>
                <a:gd name="connsiteX15" fmla="*/ 1056203 w 1056517"/>
                <a:gd name="connsiteY15" fmla="*/ 56634 h 1237781"/>
                <a:gd name="connsiteX16" fmla="*/ 999883 w 1056517"/>
                <a:gd name="connsiteY16" fmla="*/ 125573 h 1237781"/>
                <a:gd name="connsiteX17" fmla="*/ 811838 w 1056517"/>
                <a:gd name="connsiteY17" fmla="*/ 144451 h 1237781"/>
                <a:gd name="connsiteX18" fmla="*/ 830507 w 1056517"/>
                <a:gd name="connsiteY18" fmla="*/ 330201 h 1237781"/>
                <a:gd name="connsiteX19" fmla="*/ 828734 w 1056517"/>
                <a:gd name="connsiteY19" fmla="*/ 358465 h 1237781"/>
                <a:gd name="connsiteX20" fmla="*/ 774918 w 1056517"/>
                <a:gd name="connsiteY20" fmla="*/ 403104 h 1237781"/>
                <a:gd name="connsiteX21" fmla="*/ 586873 w 1056517"/>
                <a:gd name="connsiteY21" fmla="*/ 421981 h 1237781"/>
                <a:gd name="connsiteX22" fmla="*/ 605959 w 1056517"/>
                <a:gd name="connsiteY22" fmla="*/ 611486 h 1237781"/>
                <a:gd name="connsiteX23" fmla="*/ 565596 w 1056517"/>
                <a:gd name="connsiteY23" fmla="*/ 676671 h 1237781"/>
                <a:gd name="connsiteX24" fmla="*/ 561007 w 1056517"/>
                <a:gd name="connsiteY24" fmla="*/ 678444 h 1237781"/>
                <a:gd name="connsiteX25" fmla="*/ 544946 w 1056517"/>
                <a:gd name="connsiteY25" fmla="*/ 682199 h 1237781"/>
                <a:gd name="connsiteX26" fmla="*/ 356901 w 1056517"/>
                <a:gd name="connsiteY26" fmla="*/ 701076 h 1237781"/>
                <a:gd name="connsiteX27" fmla="*/ 375570 w 1056517"/>
                <a:gd name="connsiteY27" fmla="*/ 886827 h 1237781"/>
                <a:gd name="connsiteX28" fmla="*/ 373797 w 1056517"/>
                <a:gd name="connsiteY28" fmla="*/ 915091 h 1237781"/>
                <a:gd name="connsiteX29" fmla="*/ 319980 w 1056517"/>
                <a:gd name="connsiteY29" fmla="*/ 959729 h 1237781"/>
                <a:gd name="connsiteX30" fmla="*/ 131935 w 1056517"/>
                <a:gd name="connsiteY30" fmla="*/ 978607 h 1237781"/>
                <a:gd name="connsiteX31" fmla="*/ 151021 w 1056517"/>
                <a:gd name="connsiteY31" fmla="*/ 1168008 h 1237781"/>
                <a:gd name="connsiteX32" fmla="*/ 94702 w 1056517"/>
                <a:gd name="connsiteY32" fmla="*/ 1236947 h 1237781"/>
                <a:gd name="connsiteX33" fmla="*/ 88235 w 1056517"/>
                <a:gd name="connsiteY33" fmla="*/ 1237781 h 123778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781">
                  <a:moveTo>
                    <a:pt x="88235" y="1237781"/>
                  </a:moveTo>
                  <a:cubicBezTo>
                    <a:pt x="56321" y="1237781"/>
                    <a:pt x="28891" y="1213585"/>
                    <a:pt x="25658" y="1181149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855"/>
                    <a:pt x="592296" y="666554"/>
                    <a:pt x="565596" y="676671"/>
                  </a:cubicBezTo>
                  <a:lnTo>
                    <a:pt x="561007" y="678444"/>
                  </a:lnTo>
                  <a:cubicBezTo>
                    <a:pt x="555897" y="680426"/>
                    <a:pt x="550474" y="681677"/>
                    <a:pt x="544946" y="682199"/>
                  </a:cubicBezTo>
                  <a:lnTo>
                    <a:pt x="356901" y="701076"/>
                  </a:lnTo>
                  <a:lnTo>
                    <a:pt x="375570" y="886827"/>
                  </a:lnTo>
                  <a:cubicBezTo>
                    <a:pt x="377134" y="896109"/>
                    <a:pt x="376613" y="905809"/>
                    <a:pt x="373797" y="915091"/>
                  </a:cubicBezTo>
                  <a:cubicBezTo>
                    <a:pt x="366496" y="939496"/>
                    <a:pt x="345324" y="957226"/>
                    <a:pt x="319980" y="959729"/>
                  </a:cubicBezTo>
                  <a:lnTo>
                    <a:pt x="131935" y="978607"/>
                  </a:lnTo>
                  <a:lnTo>
                    <a:pt x="151021" y="1168008"/>
                  </a:lnTo>
                  <a:cubicBezTo>
                    <a:pt x="154463" y="1202634"/>
                    <a:pt x="129223" y="1233505"/>
                    <a:pt x="94702" y="1236947"/>
                  </a:cubicBezTo>
                  <a:cubicBezTo>
                    <a:pt x="92511" y="1237677"/>
                    <a:pt x="90321" y="1237781"/>
                    <a:pt x="88235" y="1237781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1048681" name="Freeform: Shape 122"/>
          <p:cNvSpPr/>
          <p:nvPr/>
        </p:nvSpPr>
        <p:spPr>
          <a:xfrm>
            <a:off x="1301491" y="5307775"/>
            <a:ext cx="964884" cy="1130238"/>
          </a:xfrm>
          <a:custGeom>
            <a:gdLst>
              <a:gd name="connsiteX0" fmla="*/ 80583 w 964884"/>
              <a:gd name="connsiteY0" fmla="*/ 1130239 h 1130238"/>
              <a:gd name="connsiteX1" fmla="*/ 23433 w 964884"/>
              <a:gd name="connsiteY1" fmla="*/ 1078518 h 1130238"/>
              <a:gd name="connsiteX2" fmla="*/ 287 w 964884"/>
              <a:gd name="connsiteY2" fmla="*/ 848298 h 1130238"/>
              <a:gd name="connsiteX3" fmla="*/ 51722 w 964884"/>
              <a:gd name="connsiteY3" fmla="*/ 785338 h 1130238"/>
              <a:gd name="connsiteX4" fmla="*/ 223172 w 964884"/>
              <a:gd name="connsiteY4" fmla="*/ 768098 h 1130238"/>
              <a:gd name="connsiteX5" fmla="*/ 205741 w 964884"/>
              <a:gd name="connsiteY5" fmla="*/ 594743 h 1130238"/>
              <a:gd name="connsiteX6" fmla="*/ 257176 w 964884"/>
              <a:gd name="connsiteY6" fmla="*/ 531782 h 1130238"/>
              <a:gd name="connsiteX7" fmla="*/ 433293 w 964884"/>
              <a:gd name="connsiteY7" fmla="*/ 514066 h 1130238"/>
              <a:gd name="connsiteX8" fmla="*/ 415767 w 964884"/>
              <a:gd name="connsiteY8" fmla="*/ 339853 h 1130238"/>
              <a:gd name="connsiteX9" fmla="*/ 467202 w 964884"/>
              <a:gd name="connsiteY9" fmla="*/ 276893 h 1130238"/>
              <a:gd name="connsiteX10" fmla="*/ 638652 w 964884"/>
              <a:gd name="connsiteY10" fmla="*/ 259653 h 1130238"/>
              <a:gd name="connsiteX11" fmla="*/ 621222 w 964884"/>
              <a:gd name="connsiteY11" fmla="*/ 86298 h 1130238"/>
              <a:gd name="connsiteX12" fmla="*/ 672657 w 964884"/>
              <a:gd name="connsiteY12" fmla="*/ 23337 h 1130238"/>
              <a:gd name="connsiteX13" fmla="*/ 901638 w 964884"/>
              <a:gd name="connsiteY13" fmla="*/ 287 h 1130238"/>
              <a:gd name="connsiteX14" fmla="*/ 964598 w 964884"/>
              <a:gd name="connsiteY14" fmla="*/ 51722 h 1130238"/>
              <a:gd name="connsiteX15" fmla="*/ 913163 w 964884"/>
              <a:gd name="connsiteY15" fmla="*/ 114682 h 1130238"/>
              <a:gd name="connsiteX16" fmla="*/ 741427 w 964884"/>
              <a:gd name="connsiteY16" fmla="*/ 131922 h 1130238"/>
              <a:gd name="connsiteX17" fmla="*/ 758477 w 964884"/>
              <a:gd name="connsiteY17" fmla="*/ 301563 h 1130238"/>
              <a:gd name="connsiteX18" fmla="*/ 756858 w 964884"/>
              <a:gd name="connsiteY18" fmla="*/ 327376 h 1130238"/>
              <a:gd name="connsiteX19" fmla="*/ 707709 w 964884"/>
              <a:gd name="connsiteY19" fmla="*/ 368143 h 1130238"/>
              <a:gd name="connsiteX20" fmla="*/ 535973 w 964884"/>
              <a:gd name="connsiteY20" fmla="*/ 385383 h 1130238"/>
              <a:gd name="connsiteX21" fmla="*/ 553404 w 964884"/>
              <a:gd name="connsiteY21" fmla="*/ 558452 h 1130238"/>
              <a:gd name="connsiteX22" fmla="*/ 516637 w 964884"/>
              <a:gd name="connsiteY22" fmla="*/ 617984 h 1130238"/>
              <a:gd name="connsiteX23" fmla="*/ 512446 w 964884"/>
              <a:gd name="connsiteY23" fmla="*/ 619603 h 1130238"/>
              <a:gd name="connsiteX24" fmla="*/ 497682 w 964884"/>
              <a:gd name="connsiteY24" fmla="*/ 623127 h 1130238"/>
              <a:gd name="connsiteX25" fmla="*/ 325947 w 964884"/>
              <a:gd name="connsiteY25" fmla="*/ 640367 h 1130238"/>
              <a:gd name="connsiteX26" fmla="*/ 342996 w 964884"/>
              <a:gd name="connsiteY26" fmla="*/ 810008 h 1130238"/>
              <a:gd name="connsiteX27" fmla="*/ 341377 w 964884"/>
              <a:gd name="connsiteY27" fmla="*/ 835821 h 1130238"/>
              <a:gd name="connsiteX28" fmla="*/ 292228 w 964884"/>
              <a:gd name="connsiteY28" fmla="*/ 876588 h 1130238"/>
              <a:gd name="connsiteX29" fmla="*/ 120492 w 964884"/>
              <a:gd name="connsiteY29" fmla="*/ 893828 h 1130238"/>
              <a:gd name="connsiteX30" fmla="*/ 137923 w 964884"/>
              <a:gd name="connsiteY30" fmla="*/ 1066897 h 1130238"/>
              <a:gd name="connsiteX31" fmla="*/ 86488 w 964884"/>
              <a:gd name="connsiteY31" fmla="*/ 1129858 h 1130238"/>
              <a:gd name="connsiteX32" fmla="*/ 80583 w 964884"/>
              <a:gd name="connsiteY32" fmla="*/ 1130239 h 11302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8">
                <a:moveTo>
                  <a:pt x="80583" y="1130239"/>
                </a:moveTo>
                <a:cubicBezTo>
                  <a:pt x="51436" y="1130239"/>
                  <a:pt x="26385" y="1108141"/>
                  <a:pt x="23433" y="1078518"/>
                </a:cubicBezTo>
                <a:lnTo>
                  <a:pt x="287" y="848298"/>
                </a:lnTo>
                <a:cubicBezTo>
                  <a:pt x="-2856" y="816675"/>
                  <a:pt x="20194" y="788481"/>
                  <a:pt x="51722" y="785338"/>
                </a:cubicBezTo>
                <a:lnTo>
                  <a:pt x="223172" y="768098"/>
                </a:lnTo>
                <a:lnTo>
                  <a:pt x="205741" y="594743"/>
                </a:lnTo>
                <a:cubicBezTo>
                  <a:pt x="202598" y="563120"/>
                  <a:pt x="225648" y="53492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3"/>
                </a:lnTo>
                <a:cubicBezTo>
                  <a:pt x="759906" y="310040"/>
                  <a:pt x="759429" y="318898"/>
                  <a:pt x="756858" y="327376"/>
                </a:cubicBezTo>
                <a:cubicBezTo>
                  <a:pt x="750190" y="349664"/>
                  <a:pt x="730854" y="365857"/>
                  <a:pt x="707709" y="368143"/>
                </a:cubicBezTo>
                <a:lnTo>
                  <a:pt x="535973" y="385383"/>
                </a:lnTo>
                <a:lnTo>
                  <a:pt x="553404" y="558452"/>
                </a:lnTo>
                <a:cubicBezTo>
                  <a:pt x="555975" y="584265"/>
                  <a:pt x="540926" y="608744"/>
                  <a:pt x="516637" y="617984"/>
                </a:cubicBezTo>
                <a:lnTo>
                  <a:pt x="512446" y="619603"/>
                </a:lnTo>
                <a:cubicBezTo>
                  <a:pt x="507684" y="621413"/>
                  <a:pt x="502731" y="622556"/>
                  <a:pt x="497682" y="623127"/>
                </a:cubicBezTo>
                <a:lnTo>
                  <a:pt x="325947" y="640367"/>
                </a:lnTo>
                <a:lnTo>
                  <a:pt x="342996" y="810008"/>
                </a:lnTo>
                <a:cubicBezTo>
                  <a:pt x="344425" y="818485"/>
                  <a:pt x="343949" y="827343"/>
                  <a:pt x="341377" y="835821"/>
                </a:cubicBezTo>
                <a:cubicBezTo>
                  <a:pt x="334710" y="858109"/>
                  <a:pt x="315374" y="874302"/>
                  <a:pt x="292228" y="876588"/>
                </a:cubicBezTo>
                <a:lnTo>
                  <a:pt x="120492" y="893828"/>
                </a:lnTo>
                <a:lnTo>
                  <a:pt x="137923" y="1066897"/>
                </a:lnTo>
                <a:cubicBezTo>
                  <a:pt x="141066" y="1098520"/>
                  <a:pt x="118016" y="1126714"/>
                  <a:pt x="86488" y="1129858"/>
                </a:cubicBezTo>
                <a:cubicBezTo>
                  <a:pt x="84488" y="1130143"/>
                  <a:pt x="82583" y="1130239"/>
                  <a:pt x="80583" y="1130239"/>
                </a:cubicBez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2" name="Freeform: Shape 123"/>
          <p:cNvSpPr/>
          <p:nvPr/>
        </p:nvSpPr>
        <p:spPr>
          <a:xfrm>
            <a:off x="1246454" y="5289704"/>
            <a:ext cx="964884" cy="1130333"/>
          </a:xfrm>
          <a:custGeom>
            <a:gdLst>
              <a:gd name="connsiteX0" fmla="*/ 80583 w 964884"/>
              <a:gd name="connsiteY0" fmla="*/ 1130334 h 1130333"/>
              <a:gd name="connsiteX1" fmla="*/ 23433 w 964884"/>
              <a:gd name="connsiteY1" fmla="*/ 1078613 h 1130333"/>
              <a:gd name="connsiteX2" fmla="*/ 287 w 964884"/>
              <a:gd name="connsiteY2" fmla="*/ 848394 h 1130333"/>
              <a:gd name="connsiteX3" fmla="*/ 51722 w 964884"/>
              <a:gd name="connsiteY3" fmla="*/ 785433 h 1130333"/>
              <a:gd name="connsiteX4" fmla="*/ 223172 w 964884"/>
              <a:gd name="connsiteY4" fmla="*/ 768193 h 1130333"/>
              <a:gd name="connsiteX5" fmla="*/ 205741 w 964884"/>
              <a:gd name="connsiteY5" fmla="*/ 594838 h 1130333"/>
              <a:gd name="connsiteX6" fmla="*/ 218409 w 964884"/>
              <a:gd name="connsiteY6" fmla="*/ 552642 h 1130333"/>
              <a:gd name="connsiteX7" fmla="*/ 257176 w 964884"/>
              <a:gd name="connsiteY7" fmla="*/ 531782 h 1130333"/>
              <a:gd name="connsiteX8" fmla="*/ 433293 w 964884"/>
              <a:gd name="connsiteY8" fmla="*/ 514066 h 1130333"/>
              <a:gd name="connsiteX9" fmla="*/ 415767 w 964884"/>
              <a:gd name="connsiteY9" fmla="*/ 339853 h 1130333"/>
              <a:gd name="connsiteX10" fmla="*/ 467202 w 964884"/>
              <a:gd name="connsiteY10" fmla="*/ 276893 h 1130333"/>
              <a:gd name="connsiteX11" fmla="*/ 638652 w 964884"/>
              <a:gd name="connsiteY11" fmla="*/ 259653 h 1130333"/>
              <a:gd name="connsiteX12" fmla="*/ 621222 w 964884"/>
              <a:gd name="connsiteY12" fmla="*/ 86298 h 1130333"/>
              <a:gd name="connsiteX13" fmla="*/ 672657 w 964884"/>
              <a:gd name="connsiteY13" fmla="*/ 23337 h 1130333"/>
              <a:gd name="connsiteX14" fmla="*/ 901638 w 964884"/>
              <a:gd name="connsiteY14" fmla="*/ 287 h 1130333"/>
              <a:gd name="connsiteX15" fmla="*/ 964598 w 964884"/>
              <a:gd name="connsiteY15" fmla="*/ 51722 h 1130333"/>
              <a:gd name="connsiteX16" fmla="*/ 913163 w 964884"/>
              <a:gd name="connsiteY16" fmla="*/ 114682 h 1130333"/>
              <a:gd name="connsiteX17" fmla="*/ 741427 w 964884"/>
              <a:gd name="connsiteY17" fmla="*/ 131922 h 1130333"/>
              <a:gd name="connsiteX18" fmla="*/ 758572 w 964884"/>
              <a:gd name="connsiteY18" fmla="*/ 301658 h 1130333"/>
              <a:gd name="connsiteX19" fmla="*/ 756953 w 964884"/>
              <a:gd name="connsiteY19" fmla="*/ 327471 h 1130333"/>
              <a:gd name="connsiteX20" fmla="*/ 707804 w 964884"/>
              <a:gd name="connsiteY20" fmla="*/ 368238 h 1130333"/>
              <a:gd name="connsiteX21" fmla="*/ 536068 w 964884"/>
              <a:gd name="connsiteY21" fmla="*/ 385478 h 1130333"/>
              <a:gd name="connsiteX22" fmla="*/ 553499 w 964884"/>
              <a:gd name="connsiteY22" fmla="*/ 558548 h 1130333"/>
              <a:gd name="connsiteX23" fmla="*/ 516637 w 964884"/>
              <a:gd name="connsiteY23" fmla="*/ 618079 h 1130333"/>
              <a:gd name="connsiteX24" fmla="*/ 512446 w 964884"/>
              <a:gd name="connsiteY24" fmla="*/ 619698 h 1130333"/>
              <a:gd name="connsiteX25" fmla="*/ 497778 w 964884"/>
              <a:gd name="connsiteY25" fmla="*/ 623127 h 1130333"/>
              <a:gd name="connsiteX26" fmla="*/ 326042 w 964884"/>
              <a:gd name="connsiteY26" fmla="*/ 640367 h 1130333"/>
              <a:gd name="connsiteX27" fmla="*/ 343092 w 964884"/>
              <a:gd name="connsiteY27" fmla="*/ 810008 h 1130333"/>
              <a:gd name="connsiteX28" fmla="*/ 341472 w 964884"/>
              <a:gd name="connsiteY28" fmla="*/ 835821 h 1130333"/>
              <a:gd name="connsiteX29" fmla="*/ 292323 w 964884"/>
              <a:gd name="connsiteY29" fmla="*/ 876588 h 1130333"/>
              <a:gd name="connsiteX30" fmla="*/ 120588 w 964884"/>
              <a:gd name="connsiteY30" fmla="*/ 893828 h 1130333"/>
              <a:gd name="connsiteX31" fmla="*/ 138018 w 964884"/>
              <a:gd name="connsiteY31" fmla="*/ 1066802 h 1130333"/>
              <a:gd name="connsiteX32" fmla="*/ 86583 w 964884"/>
              <a:gd name="connsiteY32" fmla="*/ 1129762 h 1130333"/>
              <a:gd name="connsiteX33" fmla="*/ 80583 w 964884"/>
              <a:gd name="connsiteY33" fmla="*/ 1130334 h 11303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33">
                <a:moveTo>
                  <a:pt x="80583" y="1130334"/>
                </a:moveTo>
                <a:cubicBezTo>
                  <a:pt x="51436" y="1130334"/>
                  <a:pt x="26385" y="1108236"/>
                  <a:pt x="23433" y="1078613"/>
                </a:cubicBezTo>
                <a:lnTo>
                  <a:pt x="287" y="848394"/>
                </a:lnTo>
                <a:cubicBezTo>
                  <a:pt x="-2856" y="816771"/>
                  <a:pt x="20194" y="788577"/>
                  <a:pt x="51722" y="785433"/>
                </a:cubicBezTo>
                <a:lnTo>
                  <a:pt x="223172" y="768193"/>
                </a:lnTo>
                <a:lnTo>
                  <a:pt x="205741" y="594838"/>
                </a:lnTo>
                <a:cubicBezTo>
                  <a:pt x="204217" y="579693"/>
                  <a:pt x="208789" y="564453"/>
                  <a:pt x="218409" y="552642"/>
                </a:cubicBezTo>
                <a:cubicBezTo>
                  <a:pt x="228030" y="540831"/>
                  <a:pt x="242031" y="53330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572" y="301658"/>
                </a:lnTo>
                <a:cubicBezTo>
                  <a:pt x="760001" y="310135"/>
                  <a:pt x="759525" y="318994"/>
                  <a:pt x="756953" y="327471"/>
                </a:cubicBezTo>
                <a:cubicBezTo>
                  <a:pt x="750285" y="349759"/>
                  <a:pt x="730950" y="365952"/>
                  <a:pt x="707804" y="368238"/>
                </a:cubicBezTo>
                <a:lnTo>
                  <a:pt x="536068" y="385478"/>
                </a:lnTo>
                <a:lnTo>
                  <a:pt x="553499" y="558548"/>
                </a:lnTo>
                <a:cubicBezTo>
                  <a:pt x="556071" y="584456"/>
                  <a:pt x="541021" y="608840"/>
                  <a:pt x="516637" y="618079"/>
                </a:cubicBezTo>
                <a:lnTo>
                  <a:pt x="512446" y="619698"/>
                </a:lnTo>
                <a:cubicBezTo>
                  <a:pt x="507779" y="621508"/>
                  <a:pt x="502826" y="622651"/>
                  <a:pt x="497778" y="623127"/>
                </a:cubicBezTo>
                <a:lnTo>
                  <a:pt x="326042" y="640367"/>
                </a:lnTo>
                <a:lnTo>
                  <a:pt x="343092" y="810008"/>
                </a:lnTo>
                <a:cubicBezTo>
                  <a:pt x="344520" y="818485"/>
                  <a:pt x="344044" y="827343"/>
                  <a:pt x="341472" y="835821"/>
                </a:cubicBezTo>
                <a:cubicBezTo>
                  <a:pt x="334805" y="858109"/>
                  <a:pt x="315469" y="874302"/>
                  <a:pt x="292323" y="876588"/>
                </a:cubicBezTo>
                <a:lnTo>
                  <a:pt x="120588" y="893828"/>
                </a:lnTo>
                <a:lnTo>
                  <a:pt x="138018" y="1066802"/>
                </a:lnTo>
                <a:cubicBezTo>
                  <a:pt x="141162" y="1098425"/>
                  <a:pt x="118111" y="1126619"/>
                  <a:pt x="86583" y="1129762"/>
                </a:cubicBezTo>
                <a:cubicBezTo>
                  <a:pt x="84488" y="1130143"/>
                  <a:pt x="82583" y="1130334"/>
                  <a:pt x="80583" y="11303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3" name="Graphic 36"/>
          <p:cNvSpPr/>
          <p:nvPr userDrawn="1"/>
        </p:nvSpPr>
        <p:spPr>
          <a:xfrm>
            <a:off x="7791492" y="5603174"/>
            <a:ext cx="1001934" cy="1001931"/>
          </a:xfrm>
          <a:custGeom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4" name="Freeform: Shape 48"/>
          <p:cNvSpPr/>
          <p:nvPr/>
        </p:nvSpPr>
        <p:spPr>
          <a:xfrm>
            <a:off x="6776473" y="5713028"/>
            <a:ext cx="964884" cy="1130234"/>
          </a:xfrm>
          <a:custGeom>
            <a:gdLst>
              <a:gd name="connsiteX0" fmla="*/ 80583 w 964884"/>
              <a:gd name="connsiteY0" fmla="*/ 1130234 h 1130234"/>
              <a:gd name="connsiteX1" fmla="*/ 23433 w 964884"/>
              <a:gd name="connsiteY1" fmla="*/ 1078514 h 1130234"/>
              <a:gd name="connsiteX2" fmla="*/ 287 w 964884"/>
              <a:gd name="connsiteY2" fmla="*/ 848295 h 1130234"/>
              <a:gd name="connsiteX3" fmla="*/ 51722 w 964884"/>
              <a:gd name="connsiteY3" fmla="*/ 785335 h 1130234"/>
              <a:gd name="connsiteX4" fmla="*/ 223172 w 964884"/>
              <a:gd name="connsiteY4" fmla="*/ 768095 h 1130234"/>
              <a:gd name="connsiteX5" fmla="*/ 205741 w 964884"/>
              <a:gd name="connsiteY5" fmla="*/ 594740 h 1130234"/>
              <a:gd name="connsiteX6" fmla="*/ 257176 w 964884"/>
              <a:gd name="connsiteY6" fmla="*/ 531780 h 1130234"/>
              <a:gd name="connsiteX7" fmla="*/ 433293 w 964884"/>
              <a:gd name="connsiteY7" fmla="*/ 514064 h 1130234"/>
              <a:gd name="connsiteX8" fmla="*/ 415767 w 964884"/>
              <a:gd name="connsiteY8" fmla="*/ 339852 h 1130234"/>
              <a:gd name="connsiteX9" fmla="*/ 467202 w 964884"/>
              <a:gd name="connsiteY9" fmla="*/ 276892 h 1130234"/>
              <a:gd name="connsiteX10" fmla="*/ 638652 w 964884"/>
              <a:gd name="connsiteY10" fmla="*/ 259652 h 1130234"/>
              <a:gd name="connsiteX11" fmla="*/ 621222 w 964884"/>
              <a:gd name="connsiteY11" fmla="*/ 86297 h 1130234"/>
              <a:gd name="connsiteX12" fmla="*/ 672657 w 964884"/>
              <a:gd name="connsiteY12" fmla="*/ 23337 h 1130234"/>
              <a:gd name="connsiteX13" fmla="*/ 901638 w 964884"/>
              <a:gd name="connsiteY13" fmla="*/ 287 h 1130234"/>
              <a:gd name="connsiteX14" fmla="*/ 964598 w 964884"/>
              <a:gd name="connsiteY14" fmla="*/ 51722 h 1130234"/>
              <a:gd name="connsiteX15" fmla="*/ 913163 w 964884"/>
              <a:gd name="connsiteY15" fmla="*/ 114682 h 1130234"/>
              <a:gd name="connsiteX16" fmla="*/ 741427 w 964884"/>
              <a:gd name="connsiteY16" fmla="*/ 131922 h 1130234"/>
              <a:gd name="connsiteX17" fmla="*/ 758477 w 964884"/>
              <a:gd name="connsiteY17" fmla="*/ 301562 h 1130234"/>
              <a:gd name="connsiteX18" fmla="*/ 756858 w 964884"/>
              <a:gd name="connsiteY18" fmla="*/ 327374 h 1130234"/>
              <a:gd name="connsiteX19" fmla="*/ 707709 w 964884"/>
              <a:gd name="connsiteY19" fmla="*/ 368141 h 1130234"/>
              <a:gd name="connsiteX20" fmla="*/ 535973 w 964884"/>
              <a:gd name="connsiteY20" fmla="*/ 385381 h 1130234"/>
              <a:gd name="connsiteX21" fmla="*/ 553404 w 964884"/>
              <a:gd name="connsiteY21" fmla="*/ 558450 h 1130234"/>
              <a:gd name="connsiteX22" fmla="*/ 516637 w 964884"/>
              <a:gd name="connsiteY22" fmla="*/ 617981 h 1130234"/>
              <a:gd name="connsiteX23" fmla="*/ 512446 w 964884"/>
              <a:gd name="connsiteY23" fmla="*/ 619600 h 1130234"/>
              <a:gd name="connsiteX24" fmla="*/ 497682 w 964884"/>
              <a:gd name="connsiteY24" fmla="*/ 623125 h 1130234"/>
              <a:gd name="connsiteX25" fmla="*/ 325947 w 964884"/>
              <a:gd name="connsiteY25" fmla="*/ 640365 h 1130234"/>
              <a:gd name="connsiteX26" fmla="*/ 342996 w 964884"/>
              <a:gd name="connsiteY26" fmla="*/ 810005 h 1130234"/>
              <a:gd name="connsiteX27" fmla="*/ 341377 w 964884"/>
              <a:gd name="connsiteY27" fmla="*/ 835817 h 1130234"/>
              <a:gd name="connsiteX28" fmla="*/ 292228 w 964884"/>
              <a:gd name="connsiteY28" fmla="*/ 876584 h 1130234"/>
              <a:gd name="connsiteX29" fmla="*/ 120492 w 964884"/>
              <a:gd name="connsiteY29" fmla="*/ 893824 h 1130234"/>
              <a:gd name="connsiteX30" fmla="*/ 137923 w 964884"/>
              <a:gd name="connsiteY30" fmla="*/ 1066893 h 1130234"/>
              <a:gd name="connsiteX31" fmla="*/ 86488 w 964884"/>
              <a:gd name="connsiteY31" fmla="*/ 1129853 h 1130234"/>
              <a:gd name="connsiteX32" fmla="*/ 80583 w 964884"/>
              <a:gd name="connsiteY32" fmla="*/ 1130234 h 11302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4">
                <a:moveTo>
                  <a:pt x="80583" y="1130234"/>
                </a:moveTo>
                <a:cubicBezTo>
                  <a:pt x="51436" y="1130234"/>
                  <a:pt x="26385" y="1108136"/>
                  <a:pt x="23433" y="1078514"/>
                </a:cubicBezTo>
                <a:lnTo>
                  <a:pt x="287" y="848295"/>
                </a:lnTo>
                <a:cubicBezTo>
                  <a:pt x="-2856" y="816672"/>
                  <a:pt x="20194" y="788478"/>
                  <a:pt x="51722" y="785335"/>
                </a:cubicBezTo>
                <a:lnTo>
                  <a:pt x="223172" y="768095"/>
                </a:lnTo>
                <a:lnTo>
                  <a:pt x="205741" y="594740"/>
                </a:lnTo>
                <a:cubicBezTo>
                  <a:pt x="202598" y="563117"/>
                  <a:pt x="225648" y="534923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0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5947" y="640365"/>
                </a:lnTo>
                <a:lnTo>
                  <a:pt x="342996" y="810005"/>
                </a:lnTo>
                <a:cubicBezTo>
                  <a:pt x="344425" y="818482"/>
                  <a:pt x="343949" y="827340"/>
                  <a:pt x="341377" y="835817"/>
                </a:cubicBezTo>
                <a:cubicBezTo>
                  <a:pt x="334710" y="858106"/>
                  <a:pt x="315374" y="874298"/>
                  <a:pt x="292228" y="876584"/>
                </a:cubicBezTo>
                <a:lnTo>
                  <a:pt x="120492" y="893824"/>
                </a:lnTo>
                <a:lnTo>
                  <a:pt x="137923" y="1066893"/>
                </a:lnTo>
                <a:cubicBezTo>
                  <a:pt x="141066" y="1098516"/>
                  <a:pt x="118016" y="1126710"/>
                  <a:pt x="86488" y="1129853"/>
                </a:cubicBezTo>
                <a:cubicBezTo>
                  <a:pt x="84488" y="1130139"/>
                  <a:pt x="82583" y="1130234"/>
                  <a:pt x="80583" y="11302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5" name="Freeform: Shape 50"/>
          <p:cNvSpPr/>
          <p:nvPr/>
        </p:nvSpPr>
        <p:spPr>
          <a:xfrm>
            <a:off x="6859721" y="5679976"/>
            <a:ext cx="964884" cy="1130329"/>
          </a:xfrm>
          <a:custGeom>
            <a:gdLst>
              <a:gd name="connsiteX0" fmla="*/ 80583 w 964884"/>
              <a:gd name="connsiteY0" fmla="*/ 1130329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836 h 1130329"/>
              <a:gd name="connsiteX6" fmla="*/ 218409 w 964884"/>
              <a:gd name="connsiteY6" fmla="*/ 552640 h 1130329"/>
              <a:gd name="connsiteX7" fmla="*/ 257176 w 964884"/>
              <a:gd name="connsiteY7" fmla="*/ 531780 h 1130329"/>
              <a:gd name="connsiteX8" fmla="*/ 433293 w 964884"/>
              <a:gd name="connsiteY8" fmla="*/ 514064 h 1130329"/>
              <a:gd name="connsiteX9" fmla="*/ 415767 w 964884"/>
              <a:gd name="connsiteY9" fmla="*/ 339852 h 1130329"/>
              <a:gd name="connsiteX10" fmla="*/ 467202 w 964884"/>
              <a:gd name="connsiteY10" fmla="*/ 276892 h 1130329"/>
              <a:gd name="connsiteX11" fmla="*/ 638652 w 964884"/>
              <a:gd name="connsiteY11" fmla="*/ 259652 h 1130329"/>
              <a:gd name="connsiteX12" fmla="*/ 621222 w 964884"/>
              <a:gd name="connsiteY12" fmla="*/ 86297 h 1130329"/>
              <a:gd name="connsiteX13" fmla="*/ 672657 w 964884"/>
              <a:gd name="connsiteY13" fmla="*/ 23337 h 1130329"/>
              <a:gd name="connsiteX14" fmla="*/ 901638 w 964884"/>
              <a:gd name="connsiteY14" fmla="*/ 287 h 1130329"/>
              <a:gd name="connsiteX15" fmla="*/ 964598 w 964884"/>
              <a:gd name="connsiteY15" fmla="*/ 51722 h 1130329"/>
              <a:gd name="connsiteX16" fmla="*/ 913163 w 964884"/>
              <a:gd name="connsiteY16" fmla="*/ 114682 h 1130329"/>
              <a:gd name="connsiteX17" fmla="*/ 741427 w 964884"/>
              <a:gd name="connsiteY17" fmla="*/ 131922 h 1130329"/>
              <a:gd name="connsiteX18" fmla="*/ 758477 w 964884"/>
              <a:gd name="connsiteY18" fmla="*/ 301562 h 1130329"/>
              <a:gd name="connsiteX19" fmla="*/ 756858 w 964884"/>
              <a:gd name="connsiteY19" fmla="*/ 327374 h 1130329"/>
              <a:gd name="connsiteX20" fmla="*/ 707709 w 964884"/>
              <a:gd name="connsiteY20" fmla="*/ 368141 h 1130329"/>
              <a:gd name="connsiteX21" fmla="*/ 535973 w 964884"/>
              <a:gd name="connsiteY21" fmla="*/ 385381 h 1130329"/>
              <a:gd name="connsiteX22" fmla="*/ 553404 w 964884"/>
              <a:gd name="connsiteY22" fmla="*/ 558450 h 1130329"/>
              <a:gd name="connsiteX23" fmla="*/ 516542 w 964884"/>
              <a:gd name="connsiteY23" fmla="*/ 617981 h 1130329"/>
              <a:gd name="connsiteX24" fmla="*/ 512351 w 964884"/>
              <a:gd name="connsiteY24" fmla="*/ 619600 h 1130329"/>
              <a:gd name="connsiteX25" fmla="*/ 497682 w 964884"/>
              <a:gd name="connsiteY25" fmla="*/ 623029 h 1130329"/>
              <a:gd name="connsiteX26" fmla="*/ 325947 w 964884"/>
              <a:gd name="connsiteY26" fmla="*/ 640270 h 1130329"/>
              <a:gd name="connsiteX27" fmla="*/ 342996 w 964884"/>
              <a:gd name="connsiteY27" fmla="*/ 809909 h 1130329"/>
              <a:gd name="connsiteX28" fmla="*/ 341377 w 964884"/>
              <a:gd name="connsiteY28" fmla="*/ 835722 h 1130329"/>
              <a:gd name="connsiteX29" fmla="*/ 292228 w 964884"/>
              <a:gd name="connsiteY29" fmla="*/ 876489 h 1130329"/>
              <a:gd name="connsiteX30" fmla="*/ 120492 w 964884"/>
              <a:gd name="connsiteY30" fmla="*/ 893729 h 1130329"/>
              <a:gd name="connsiteX31" fmla="*/ 137923 w 964884"/>
              <a:gd name="connsiteY31" fmla="*/ 1066703 h 1130329"/>
              <a:gd name="connsiteX32" fmla="*/ 86488 w 964884"/>
              <a:gd name="connsiteY32" fmla="*/ 1129663 h 1130329"/>
              <a:gd name="connsiteX33" fmla="*/ 80583 w 964884"/>
              <a:gd name="connsiteY33" fmla="*/ 1130329 h 11303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29">
                <a:moveTo>
                  <a:pt x="80583" y="1130329"/>
                </a:moveTo>
                <a:cubicBezTo>
                  <a:pt x="51436" y="1130329"/>
                  <a:pt x="26385" y="1108231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3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0"/>
                </a:lnTo>
                <a:cubicBezTo>
                  <a:pt x="507684" y="621410"/>
                  <a:pt x="502731" y="622553"/>
                  <a:pt x="497682" y="623029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0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19"/>
                  <a:pt x="86488" y="1129663"/>
                </a:cubicBezTo>
                <a:cubicBezTo>
                  <a:pt x="84488" y="1130234"/>
                  <a:pt x="82583" y="1130329"/>
                  <a:pt x="80583" y="1130329"/>
                </a:cubicBez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6" name="Freeform: Shape 208"/>
          <p:cNvSpPr/>
          <p:nvPr userDrawn="1"/>
        </p:nvSpPr>
        <p:spPr>
          <a:xfrm>
            <a:off x="11533487" y="2510739"/>
            <a:ext cx="675512" cy="1020509"/>
          </a:xfrm>
          <a:custGeom>
            <a:gdLst>
              <a:gd name="connsiteX0" fmla="*/ 510253 w 675512"/>
              <a:gd name="connsiteY0" fmla="*/ 0 h 1020509"/>
              <a:gd name="connsiteX1" fmla="*/ 613086 w 675512"/>
              <a:gd name="connsiteY1" fmla="*/ 10367 h 1020509"/>
              <a:gd name="connsiteX2" fmla="*/ 675512 w 675512"/>
              <a:gd name="connsiteY2" fmla="*/ 29745 h 1020509"/>
              <a:gd name="connsiteX3" fmla="*/ 675512 w 675512"/>
              <a:gd name="connsiteY3" fmla="*/ 990764 h 1020509"/>
              <a:gd name="connsiteX4" fmla="*/ 613086 w 675512"/>
              <a:gd name="connsiteY4" fmla="*/ 1010143 h 1020509"/>
              <a:gd name="connsiteX5" fmla="*/ 510253 w 675512"/>
              <a:gd name="connsiteY5" fmla="*/ 1020509 h 1020509"/>
              <a:gd name="connsiteX6" fmla="*/ 0 w 675512"/>
              <a:gd name="connsiteY6" fmla="*/ 510254 h 1020509"/>
              <a:gd name="connsiteX7" fmla="*/ 510253 w 675512"/>
              <a:gd name="connsiteY7" fmla="*/ 0 h 1020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512" h="1020509">
                <a:moveTo>
                  <a:pt x="510253" y="0"/>
                </a:moveTo>
                <a:cubicBezTo>
                  <a:pt x="545478" y="0"/>
                  <a:pt x="579870" y="3570"/>
                  <a:pt x="613086" y="10367"/>
                </a:cubicBezTo>
                <a:lnTo>
                  <a:pt x="675512" y="29745"/>
                </a:lnTo>
                <a:lnTo>
                  <a:pt x="675512" y="990764"/>
                </a:lnTo>
                <a:lnTo>
                  <a:pt x="613086" y="1010143"/>
                </a:lnTo>
                <a:cubicBezTo>
                  <a:pt x="579870" y="1016940"/>
                  <a:pt x="545478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FFC000"/>
          </a:solidFill>
          <a:ln w="6483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7" name="Freeform: Shape 31"/>
          <p:cNvSpPr/>
          <p:nvPr userDrawn="1"/>
        </p:nvSpPr>
        <p:spPr>
          <a:xfrm>
            <a:off x="10744962" y="143289"/>
            <a:ext cx="964884" cy="1130329"/>
          </a:xfrm>
          <a:custGeom>
            <a:gdLst>
              <a:gd name="connsiteX0" fmla="*/ 80583 w 964884"/>
              <a:gd name="connsiteY0" fmla="*/ 1130330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740 h 1130329"/>
              <a:gd name="connsiteX6" fmla="*/ 257176 w 964884"/>
              <a:gd name="connsiteY6" fmla="*/ 531780 h 1130329"/>
              <a:gd name="connsiteX7" fmla="*/ 433293 w 964884"/>
              <a:gd name="connsiteY7" fmla="*/ 514064 h 1130329"/>
              <a:gd name="connsiteX8" fmla="*/ 415767 w 964884"/>
              <a:gd name="connsiteY8" fmla="*/ 339852 h 1130329"/>
              <a:gd name="connsiteX9" fmla="*/ 467202 w 964884"/>
              <a:gd name="connsiteY9" fmla="*/ 276892 h 1130329"/>
              <a:gd name="connsiteX10" fmla="*/ 638652 w 964884"/>
              <a:gd name="connsiteY10" fmla="*/ 259652 h 1130329"/>
              <a:gd name="connsiteX11" fmla="*/ 621222 w 964884"/>
              <a:gd name="connsiteY11" fmla="*/ 86297 h 1130329"/>
              <a:gd name="connsiteX12" fmla="*/ 672657 w 964884"/>
              <a:gd name="connsiteY12" fmla="*/ 23337 h 1130329"/>
              <a:gd name="connsiteX13" fmla="*/ 901638 w 964884"/>
              <a:gd name="connsiteY13" fmla="*/ 287 h 1130329"/>
              <a:gd name="connsiteX14" fmla="*/ 964598 w 964884"/>
              <a:gd name="connsiteY14" fmla="*/ 51722 h 1130329"/>
              <a:gd name="connsiteX15" fmla="*/ 913163 w 964884"/>
              <a:gd name="connsiteY15" fmla="*/ 114682 h 1130329"/>
              <a:gd name="connsiteX16" fmla="*/ 741427 w 964884"/>
              <a:gd name="connsiteY16" fmla="*/ 131922 h 1130329"/>
              <a:gd name="connsiteX17" fmla="*/ 758477 w 964884"/>
              <a:gd name="connsiteY17" fmla="*/ 301562 h 1130329"/>
              <a:gd name="connsiteX18" fmla="*/ 756858 w 964884"/>
              <a:gd name="connsiteY18" fmla="*/ 327374 h 1130329"/>
              <a:gd name="connsiteX19" fmla="*/ 707709 w 964884"/>
              <a:gd name="connsiteY19" fmla="*/ 368141 h 1130329"/>
              <a:gd name="connsiteX20" fmla="*/ 535973 w 964884"/>
              <a:gd name="connsiteY20" fmla="*/ 385381 h 1130329"/>
              <a:gd name="connsiteX21" fmla="*/ 553404 w 964884"/>
              <a:gd name="connsiteY21" fmla="*/ 558450 h 1130329"/>
              <a:gd name="connsiteX22" fmla="*/ 516637 w 964884"/>
              <a:gd name="connsiteY22" fmla="*/ 617981 h 1130329"/>
              <a:gd name="connsiteX23" fmla="*/ 512446 w 964884"/>
              <a:gd name="connsiteY23" fmla="*/ 619601 h 1130329"/>
              <a:gd name="connsiteX24" fmla="*/ 497682 w 964884"/>
              <a:gd name="connsiteY24" fmla="*/ 623125 h 1130329"/>
              <a:gd name="connsiteX25" fmla="*/ 326042 w 964884"/>
              <a:gd name="connsiteY25" fmla="*/ 640460 h 1130329"/>
              <a:gd name="connsiteX26" fmla="*/ 343092 w 964884"/>
              <a:gd name="connsiteY26" fmla="*/ 810100 h 1130329"/>
              <a:gd name="connsiteX27" fmla="*/ 341472 w 964884"/>
              <a:gd name="connsiteY27" fmla="*/ 835913 h 1130329"/>
              <a:gd name="connsiteX28" fmla="*/ 292323 w 964884"/>
              <a:gd name="connsiteY28" fmla="*/ 876680 h 1130329"/>
              <a:gd name="connsiteX29" fmla="*/ 120588 w 964884"/>
              <a:gd name="connsiteY29" fmla="*/ 893920 h 1130329"/>
              <a:gd name="connsiteX30" fmla="*/ 138018 w 964884"/>
              <a:gd name="connsiteY30" fmla="*/ 1066989 h 1130329"/>
              <a:gd name="connsiteX31" fmla="*/ 86583 w 964884"/>
              <a:gd name="connsiteY31" fmla="*/ 1129949 h 1130329"/>
              <a:gd name="connsiteX32" fmla="*/ 80583 w 964884"/>
              <a:gd name="connsiteY32" fmla="*/ 1130330 h 11303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329">
                <a:moveTo>
                  <a:pt x="80583" y="1130330"/>
                </a:moveTo>
                <a:cubicBezTo>
                  <a:pt x="51436" y="1130330"/>
                  <a:pt x="26385" y="1108232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740"/>
                </a:lnTo>
                <a:cubicBezTo>
                  <a:pt x="202598" y="563117"/>
                  <a:pt x="225648" y="53492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1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6042" y="640460"/>
                </a:lnTo>
                <a:lnTo>
                  <a:pt x="343092" y="810100"/>
                </a:lnTo>
                <a:cubicBezTo>
                  <a:pt x="344520" y="818577"/>
                  <a:pt x="344044" y="827435"/>
                  <a:pt x="341472" y="835913"/>
                </a:cubicBezTo>
                <a:cubicBezTo>
                  <a:pt x="334805" y="858201"/>
                  <a:pt x="315469" y="874394"/>
                  <a:pt x="292323" y="876680"/>
                </a:cubicBezTo>
                <a:lnTo>
                  <a:pt x="120588" y="893920"/>
                </a:lnTo>
                <a:lnTo>
                  <a:pt x="138018" y="1066989"/>
                </a:lnTo>
                <a:cubicBezTo>
                  <a:pt x="141162" y="1098611"/>
                  <a:pt x="118111" y="1126805"/>
                  <a:pt x="86583" y="1129949"/>
                </a:cubicBezTo>
                <a:cubicBezTo>
                  <a:pt x="84488" y="1130234"/>
                  <a:pt x="82583" y="1130330"/>
                  <a:pt x="80583" y="1130330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8" name="Freeform: Shape 33"/>
          <p:cNvSpPr/>
          <p:nvPr userDrawn="1"/>
        </p:nvSpPr>
        <p:spPr>
          <a:xfrm>
            <a:off x="10839165" y="135062"/>
            <a:ext cx="964884" cy="1130424"/>
          </a:xfrm>
          <a:custGeom>
            <a:gdLst>
              <a:gd name="connsiteX0" fmla="*/ 80583 w 964884"/>
              <a:gd name="connsiteY0" fmla="*/ 1130425 h 1130424"/>
              <a:gd name="connsiteX1" fmla="*/ 23433 w 964884"/>
              <a:gd name="connsiteY1" fmla="*/ 1078704 h 1130424"/>
              <a:gd name="connsiteX2" fmla="*/ 287 w 964884"/>
              <a:gd name="connsiteY2" fmla="*/ 848390 h 1130424"/>
              <a:gd name="connsiteX3" fmla="*/ 51722 w 964884"/>
              <a:gd name="connsiteY3" fmla="*/ 785430 h 1130424"/>
              <a:gd name="connsiteX4" fmla="*/ 223172 w 964884"/>
              <a:gd name="connsiteY4" fmla="*/ 768190 h 1130424"/>
              <a:gd name="connsiteX5" fmla="*/ 205741 w 964884"/>
              <a:gd name="connsiteY5" fmla="*/ 594836 h 1130424"/>
              <a:gd name="connsiteX6" fmla="*/ 218409 w 964884"/>
              <a:gd name="connsiteY6" fmla="*/ 552640 h 1130424"/>
              <a:gd name="connsiteX7" fmla="*/ 257176 w 964884"/>
              <a:gd name="connsiteY7" fmla="*/ 531780 h 1130424"/>
              <a:gd name="connsiteX8" fmla="*/ 433293 w 964884"/>
              <a:gd name="connsiteY8" fmla="*/ 514064 h 1130424"/>
              <a:gd name="connsiteX9" fmla="*/ 415767 w 964884"/>
              <a:gd name="connsiteY9" fmla="*/ 339852 h 1130424"/>
              <a:gd name="connsiteX10" fmla="*/ 467202 w 964884"/>
              <a:gd name="connsiteY10" fmla="*/ 276892 h 1130424"/>
              <a:gd name="connsiteX11" fmla="*/ 638652 w 964884"/>
              <a:gd name="connsiteY11" fmla="*/ 259652 h 1130424"/>
              <a:gd name="connsiteX12" fmla="*/ 621222 w 964884"/>
              <a:gd name="connsiteY12" fmla="*/ 86297 h 1130424"/>
              <a:gd name="connsiteX13" fmla="*/ 672657 w 964884"/>
              <a:gd name="connsiteY13" fmla="*/ 23337 h 1130424"/>
              <a:gd name="connsiteX14" fmla="*/ 901638 w 964884"/>
              <a:gd name="connsiteY14" fmla="*/ 287 h 1130424"/>
              <a:gd name="connsiteX15" fmla="*/ 964598 w 964884"/>
              <a:gd name="connsiteY15" fmla="*/ 51722 h 1130424"/>
              <a:gd name="connsiteX16" fmla="*/ 913163 w 964884"/>
              <a:gd name="connsiteY16" fmla="*/ 114682 h 1130424"/>
              <a:gd name="connsiteX17" fmla="*/ 741427 w 964884"/>
              <a:gd name="connsiteY17" fmla="*/ 131922 h 1130424"/>
              <a:gd name="connsiteX18" fmla="*/ 758477 w 964884"/>
              <a:gd name="connsiteY18" fmla="*/ 301562 h 1130424"/>
              <a:gd name="connsiteX19" fmla="*/ 756858 w 964884"/>
              <a:gd name="connsiteY19" fmla="*/ 327374 h 1130424"/>
              <a:gd name="connsiteX20" fmla="*/ 707709 w 964884"/>
              <a:gd name="connsiteY20" fmla="*/ 368141 h 1130424"/>
              <a:gd name="connsiteX21" fmla="*/ 535973 w 964884"/>
              <a:gd name="connsiteY21" fmla="*/ 385381 h 1130424"/>
              <a:gd name="connsiteX22" fmla="*/ 553404 w 964884"/>
              <a:gd name="connsiteY22" fmla="*/ 558450 h 1130424"/>
              <a:gd name="connsiteX23" fmla="*/ 516542 w 964884"/>
              <a:gd name="connsiteY23" fmla="*/ 617981 h 1130424"/>
              <a:gd name="connsiteX24" fmla="*/ 512351 w 964884"/>
              <a:gd name="connsiteY24" fmla="*/ 619601 h 1130424"/>
              <a:gd name="connsiteX25" fmla="*/ 497682 w 964884"/>
              <a:gd name="connsiteY25" fmla="*/ 623030 h 1130424"/>
              <a:gd name="connsiteX26" fmla="*/ 325947 w 964884"/>
              <a:gd name="connsiteY26" fmla="*/ 640270 h 1130424"/>
              <a:gd name="connsiteX27" fmla="*/ 342996 w 964884"/>
              <a:gd name="connsiteY27" fmla="*/ 809909 h 1130424"/>
              <a:gd name="connsiteX28" fmla="*/ 341377 w 964884"/>
              <a:gd name="connsiteY28" fmla="*/ 835722 h 1130424"/>
              <a:gd name="connsiteX29" fmla="*/ 292228 w 964884"/>
              <a:gd name="connsiteY29" fmla="*/ 876489 h 1130424"/>
              <a:gd name="connsiteX30" fmla="*/ 120492 w 964884"/>
              <a:gd name="connsiteY30" fmla="*/ 893729 h 1130424"/>
              <a:gd name="connsiteX31" fmla="*/ 137923 w 964884"/>
              <a:gd name="connsiteY31" fmla="*/ 1066703 h 1130424"/>
              <a:gd name="connsiteX32" fmla="*/ 86488 w 964884"/>
              <a:gd name="connsiteY32" fmla="*/ 1129663 h 1130424"/>
              <a:gd name="connsiteX33" fmla="*/ 80583 w 964884"/>
              <a:gd name="connsiteY33" fmla="*/ 1130425 h 11304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424">
                <a:moveTo>
                  <a:pt x="80583" y="1130425"/>
                </a:moveTo>
                <a:cubicBezTo>
                  <a:pt x="51436" y="1130425"/>
                  <a:pt x="26385" y="1108327"/>
                  <a:pt x="23433" y="1078704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1"/>
                </a:lnTo>
                <a:cubicBezTo>
                  <a:pt x="507684" y="621410"/>
                  <a:pt x="502731" y="622553"/>
                  <a:pt x="497682" y="623030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1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20"/>
                  <a:pt x="86488" y="1129663"/>
                </a:cubicBezTo>
                <a:cubicBezTo>
                  <a:pt x="84488" y="1130330"/>
                  <a:pt x="82488" y="1130425"/>
                  <a:pt x="80583" y="1130425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9" name="Freeform: Shape 51"/>
          <p:cNvSpPr/>
          <p:nvPr userDrawn="1"/>
        </p:nvSpPr>
        <p:spPr>
          <a:xfrm>
            <a:off x="8677756" y="1"/>
            <a:ext cx="1209161" cy="513139"/>
          </a:xfrm>
          <a:custGeom>
            <a:gdLst>
              <a:gd name="connsiteX0" fmla="*/ 290115 w 1209161"/>
              <a:gd name="connsiteY0" fmla="*/ 0 h 513139"/>
              <a:gd name="connsiteX1" fmla="*/ 955482 w 1209161"/>
              <a:gd name="connsiteY1" fmla="*/ 0 h 513139"/>
              <a:gd name="connsiteX2" fmla="*/ 1209161 w 1209161"/>
              <a:gd name="connsiteY2" fmla="*/ 513139 h 513139"/>
              <a:gd name="connsiteX3" fmla="*/ 0 w 1209161"/>
              <a:gd name="connsiteY3" fmla="*/ 435134 h 51313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513139">
                <a:moveTo>
                  <a:pt x="290115" y="0"/>
                </a:moveTo>
                <a:lnTo>
                  <a:pt x="955482" y="0"/>
                </a:lnTo>
                <a:lnTo>
                  <a:pt x="1209161" y="513139"/>
                </a:lnTo>
                <a:lnTo>
                  <a:pt x="0" y="435134"/>
                </a:lnTo>
                <a:close/>
              </a:path>
            </a:pathLst>
          </a:custGeom>
          <a:solidFill>
            <a:srgbClr val="445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0" name="Freeform: Shape 49"/>
          <p:cNvSpPr/>
          <p:nvPr userDrawn="1"/>
        </p:nvSpPr>
        <p:spPr>
          <a:xfrm>
            <a:off x="8792055" y="0"/>
            <a:ext cx="1209161" cy="427414"/>
          </a:xfrm>
          <a:custGeom>
            <a:gdLst>
              <a:gd name="connsiteX0" fmla="*/ 232960 w 1209161"/>
              <a:gd name="connsiteY0" fmla="*/ 0 h 427414"/>
              <a:gd name="connsiteX1" fmla="*/ 997862 w 1209161"/>
              <a:gd name="connsiteY1" fmla="*/ 0 h 427414"/>
              <a:gd name="connsiteX2" fmla="*/ 1209161 w 1209161"/>
              <a:gd name="connsiteY2" fmla="*/ 427414 h 427414"/>
              <a:gd name="connsiteX3" fmla="*/ 0 w 1209161"/>
              <a:gd name="connsiteY3" fmla="*/ 349409 h 42741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427414">
                <a:moveTo>
                  <a:pt x="232960" y="0"/>
                </a:moveTo>
                <a:lnTo>
                  <a:pt x="997862" y="0"/>
                </a:lnTo>
                <a:lnTo>
                  <a:pt x="1209161" y="427414"/>
                </a:lnTo>
                <a:lnTo>
                  <a:pt x="0" y="349409"/>
                </a:lnTo>
                <a:close/>
              </a:path>
            </a:pathLst>
          </a:custGeom>
          <a:solidFill>
            <a:srgbClr val="FFE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1" name="Freeform: Shape 214"/>
          <p:cNvSpPr/>
          <p:nvPr userDrawn="1"/>
        </p:nvSpPr>
        <p:spPr>
          <a:xfrm>
            <a:off x="11472104" y="547742"/>
            <a:ext cx="711370" cy="1049274"/>
          </a:xfrm>
          <a:custGeom>
            <a:gdLst>
              <a:gd name="connsiteX0" fmla="*/ 605791 w 711370"/>
              <a:gd name="connsiteY0" fmla="*/ 0 h 1049274"/>
              <a:gd name="connsiteX1" fmla="*/ 711370 w 711370"/>
              <a:gd name="connsiteY1" fmla="*/ 182842 h 1049274"/>
              <a:gd name="connsiteX2" fmla="*/ 711370 w 711370"/>
              <a:gd name="connsiteY2" fmla="*/ 1049274 h 1049274"/>
              <a:gd name="connsiteX3" fmla="*/ 0 w 711370"/>
              <a:gd name="connsiteY3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370" h="1049274">
                <a:moveTo>
                  <a:pt x="605791" y="0"/>
                </a:moveTo>
                <a:lnTo>
                  <a:pt x="711370" y="182842"/>
                </a:lnTo>
                <a:lnTo>
                  <a:pt x="711370" y="1049274"/>
                </a:lnTo>
                <a:lnTo>
                  <a:pt x="0" y="1049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2" name="Freeform: Shape 212"/>
          <p:cNvSpPr/>
          <p:nvPr userDrawn="1"/>
        </p:nvSpPr>
        <p:spPr>
          <a:xfrm>
            <a:off x="11621073" y="511631"/>
            <a:ext cx="570927" cy="963837"/>
          </a:xfrm>
          <a:custGeom>
            <a:gdLst>
              <a:gd name="connsiteX0" fmla="*/ 570927 w 570927"/>
              <a:gd name="connsiteY0" fmla="*/ 0 h 988977"/>
              <a:gd name="connsiteX1" fmla="*/ 570927 w 570927"/>
              <a:gd name="connsiteY1" fmla="*/ 988977 h 988977"/>
              <a:gd name="connsiteX2" fmla="*/ 0 w 570927"/>
              <a:gd name="connsiteY2" fmla="*/ 988977 h 9889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927" h="988976">
                <a:moveTo>
                  <a:pt x="570927" y="0"/>
                </a:moveTo>
                <a:lnTo>
                  <a:pt x="570927" y="988977"/>
                </a:lnTo>
                <a:lnTo>
                  <a:pt x="0" y="988977"/>
                </a:lnTo>
                <a:close/>
              </a:path>
            </a:pathLst>
          </a:custGeom>
          <a:noFill/>
          <a:ln>
            <a:solidFill>
              <a:srgbClr val="3B4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3" name="Freeform: Shape 222"/>
          <p:cNvSpPr/>
          <p:nvPr userDrawn="1"/>
        </p:nvSpPr>
        <p:spPr>
          <a:xfrm>
            <a:off x="6365145" y="0"/>
            <a:ext cx="1020505" cy="729994"/>
          </a:xfrm>
          <a:custGeom>
            <a:gdLst>
              <a:gd name="connsiteX0" fmla="*/ 51568 w 1020505"/>
              <a:gd name="connsiteY0" fmla="*/ 0 h 729994"/>
              <a:gd name="connsiteX1" fmla="*/ 968939 w 1020505"/>
              <a:gd name="connsiteY1" fmla="*/ 0 h 729994"/>
              <a:gd name="connsiteX2" fmla="*/ 980408 w 1020505"/>
              <a:gd name="connsiteY2" fmla="*/ 21130 h 729994"/>
              <a:gd name="connsiteX3" fmla="*/ 1010140 w 1020505"/>
              <a:gd name="connsiteY3" fmla="*/ 116910 h 729994"/>
              <a:gd name="connsiteX4" fmla="*/ 1020505 w 1020505"/>
              <a:gd name="connsiteY4" fmla="*/ 219733 h 729994"/>
              <a:gd name="connsiteX5" fmla="*/ 1020505 w 1020505"/>
              <a:gd name="connsiteY5" fmla="*/ 219753 h 729994"/>
              <a:gd name="connsiteX6" fmla="*/ 1010140 w 1020505"/>
              <a:gd name="connsiteY6" fmla="*/ 322576 h 729994"/>
              <a:gd name="connsiteX7" fmla="*/ 510253 w 1020505"/>
              <a:gd name="connsiteY7" fmla="*/ 729994 h 729994"/>
              <a:gd name="connsiteX8" fmla="*/ 0 w 1020505"/>
              <a:gd name="connsiteY8" fmla="*/ 219743 h 729994"/>
              <a:gd name="connsiteX9" fmla="*/ 40098 w 1020505"/>
              <a:gd name="connsiteY9" fmla="*/ 21130 h 729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505" h="729994">
                <a:moveTo>
                  <a:pt x="51568" y="0"/>
                </a:moveTo>
                <a:lnTo>
                  <a:pt x="968939" y="0"/>
                </a:lnTo>
                <a:lnTo>
                  <a:pt x="980408" y="21130"/>
                </a:lnTo>
                <a:cubicBezTo>
                  <a:pt x="993318" y="51653"/>
                  <a:pt x="1003343" y="83693"/>
                  <a:pt x="1010140" y="116910"/>
                </a:cubicBezTo>
                <a:lnTo>
                  <a:pt x="1020505" y="219733"/>
                </a:lnTo>
                <a:lnTo>
                  <a:pt x="1020505" y="219753"/>
                </a:lnTo>
                <a:lnTo>
                  <a:pt x="1010140" y="322576"/>
                </a:lnTo>
                <a:cubicBezTo>
                  <a:pt x="962561" y="555089"/>
                  <a:pt x="756833" y="729994"/>
                  <a:pt x="510253" y="729994"/>
                </a:cubicBezTo>
                <a:cubicBezTo>
                  <a:pt x="228448" y="729994"/>
                  <a:pt x="0" y="501547"/>
                  <a:pt x="0" y="219743"/>
                </a:cubicBezTo>
                <a:cubicBezTo>
                  <a:pt x="0" y="149292"/>
                  <a:pt x="14278" y="82176"/>
                  <a:pt x="40098" y="211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4" name="Freeform: Shape 220"/>
          <p:cNvSpPr/>
          <p:nvPr userDrawn="1"/>
        </p:nvSpPr>
        <p:spPr>
          <a:xfrm>
            <a:off x="6525458" y="3360"/>
            <a:ext cx="1020506" cy="667935"/>
          </a:xfrm>
          <a:custGeom>
            <a:gdLst>
              <a:gd name="connsiteX0" fmla="*/ 27393 w 1020506"/>
              <a:gd name="connsiteY0" fmla="*/ 0 h 667935"/>
              <a:gd name="connsiteX1" fmla="*/ 993113 w 1020506"/>
              <a:gd name="connsiteY1" fmla="*/ 0 h 667935"/>
              <a:gd name="connsiteX2" fmla="*/ 1010139 w 1020506"/>
              <a:gd name="connsiteY2" fmla="*/ 54851 h 667935"/>
              <a:gd name="connsiteX3" fmla="*/ 1020506 w 1020506"/>
              <a:gd name="connsiteY3" fmla="*/ 157684 h 667935"/>
              <a:gd name="connsiteX4" fmla="*/ 510253 w 1020506"/>
              <a:gd name="connsiteY4" fmla="*/ 667935 h 667935"/>
              <a:gd name="connsiteX5" fmla="*/ 0 w 1020506"/>
              <a:gd name="connsiteY5" fmla="*/ 157684 h 667935"/>
              <a:gd name="connsiteX6" fmla="*/ 10367 w 1020506"/>
              <a:gd name="connsiteY6" fmla="*/ 54851 h 667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67935">
                <a:moveTo>
                  <a:pt x="27393" y="0"/>
                </a:moveTo>
                <a:lnTo>
                  <a:pt x="993113" y="0"/>
                </a:lnTo>
                <a:lnTo>
                  <a:pt x="1010139" y="54851"/>
                </a:lnTo>
                <a:cubicBezTo>
                  <a:pt x="1016937" y="88067"/>
                  <a:pt x="1020506" y="122459"/>
                  <a:pt x="1020506" y="157684"/>
                </a:cubicBezTo>
                <a:cubicBezTo>
                  <a:pt x="1020506" y="439488"/>
                  <a:pt x="792058" y="667935"/>
                  <a:pt x="510253" y="667935"/>
                </a:cubicBezTo>
                <a:cubicBezTo>
                  <a:pt x="228448" y="667935"/>
                  <a:pt x="0" y="439488"/>
                  <a:pt x="0" y="157684"/>
                </a:cubicBezTo>
                <a:cubicBezTo>
                  <a:pt x="0" y="122459"/>
                  <a:pt x="3570" y="88067"/>
                  <a:pt x="10367" y="54851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5" name="Freeform: Shape 218"/>
          <p:cNvSpPr/>
          <p:nvPr userDrawn="1"/>
        </p:nvSpPr>
        <p:spPr>
          <a:xfrm>
            <a:off x="6721119" y="8457"/>
            <a:ext cx="1020506" cy="617157"/>
          </a:xfrm>
          <a:custGeom>
            <a:gdLst>
              <a:gd name="connsiteX0" fmla="*/ 11631 w 1020506"/>
              <a:gd name="connsiteY0" fmla="*/ 0 h 617157"/>
              <a:gd name="connsiteX1" fmla="*/ 1008875 w 1020506"/>
              <a:gd name="connsiteY1" fmla="*/ 0 h 617157"/>
              <a:gd name="connsiteX2" fmla="*/ 1010139 w 1020506"/>
              <a:gd name="connsiteY2" fmla="*/ 4073 h 617157"/>
              <a:gd name="connsiteX3" fmla="*/ 1020506 w 1020506"/>
              <a:gd name="connsiteY3" fmla="*/ 106906 h 617157"/>
              <a:gd name="connsiteX4" fmla="*/ 510253 w 1020506"/>
              <a:gd name="connsiteY4" fmla="*/ 617157 h 617157"/>
              <a:gd name="connsiteX5" fmla="*/ 0 w 1020506"/>
              <a:gd name="connsiteY5" fmla="*/ 106906 h 617157"/>
              <a:gd name="connsiteX6" fmla="*/ 10367 w 1020506"/>
              <a:gd name="connsiteY6" fmla="*/ 4073 h 6171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17157">
                <a:moveTo>
                  <a:pt x="11631" y="0"/>
                </a:moveTo>
                <a:lnTo>
                  <a:pt x="1008875" y="0"/>
                </a:lnTo>
                <a:lnTo>
                  <a:pt x="1010139" y="4073"/>
                </a:lnTo>
                <a:cubicBezTo>
                  <a:pt x="1016937" y="37289"/>
                  <a:pt x="1020506" y="71681"/>
                  <a:pt x="1020506" y="106906"/>
                </a:cubicBezTo>
                <a:cubicBezTo>
                  <a:pt x="1020506" y="388710"/>
                  <a:pt x="792058" y="617157"/>
                  <a:pt x="510253" y="617157"/>
                </a:cubicBezTo>
                <a:cubicBezTo>
                  <a:pt x="228448" y="617157"/>
                  <a:pt x="0" y="388710"/>
                  <a:pt x="0" y="106906"/>
                </a:cubicBezTo>
                <a:cubicBezTo>
                  <a:pt x="0" y="71681"/>
                  <a:pt x="3570" y="37289"/>
                  <a:pt x="10367" y="407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43" name="Graphic 34"/>
          <p:cNvGrpSpPr/>
          <p:nvPr userDrawn="1"/>
        </p:nvGrpSpPr>
        <p:grpSpPr>
          <a:xfrm>
            <a:off x="3820355" y="5847347"/>
            <a:ext cx="875252" cy="1463657"/>
            <a:chOff x="4264601" y="6128371"/>
            <a:chExt cx="875252" cy="1463657"/>
          </a:xfrm>
          <a:solidFill>
            <a:srgbClr val="7577BB"/>
          </a:solidFill>
        </p:grpSpPr>
        <p:sp>
          <p:nvSpPr>
            <p:cNvPr id="1048696" name="Freeform: Shape 56"/>
            <p:cNvSpPr/>
            <p:nvPr/>
          </p:nvSpPr>
          <p:spPr>
            <a:xfrm>
              <a:off x="4264601" y="612837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7" name="Freeform: Shape 57"/>
            <p:cNvSpPr/>
            <p:nvPr/>
          </p:nvSpPr>
          <p:spPr>
            <a:xfrm>
              <a:off x="4264601" y="625810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8" name="Freeform: Shape 58"/>
            <p:cNvSpPr/>
            <p:nvPr/>
          </p:nvSpPr>
          <p:spPr>
            <a:xfrm>
              <a:off x="4264601" y="6403930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9" name="Freeform: Shape 59"/>
            <p:cNvSpPr/>
            <p:nvPr/>
          </p:nvSpPr>
          <p:spPr>
            <a:xfrm>
              <a:off x="4264601" y="653366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0" name="Freeform: Shape 60"/>
            <p:cNvSpPr/>
            <p:nvPr/>
          </p:nvSpPr>
          <p:spPr>
            <a:xfrm>
              <a:off x="4264601" y="6663393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1" name="Freeform: Shape 61"/>
            <p:cNvSpPr/>
            <p:nvPr/>
          </p:nvSpPr>
          <p:spPr>
            <a:xfrm>
              <a:off x="4264601" y="679321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2" name="Freeform: Shape 62"/>
            <p:cNvSpPr/>
            <p:nvPr/>
          </p:nvSpPr>
          <p:spPr>
            <a:xfrm>
              <a:off x="4264601" y="6938953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3" name="Freeform: Shape 63"/>
            <p:cNvSpPr/>
            <p:nvPr/>
          </p:nvSpPr>
          <p:spPr>
            <a:xfrm>
              <a:off x="4264601" y="706877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4" name="Freeform: Shape 64"/>
            <p:cNvSpPr/>
            <p:nvPr/>
          </p:nvSpPr>
          <p:spPr>
            <a:xfrm>
              <a:off x="4379853" y="613075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5" name="Freeform: Shape 65"/>
            <p:cNvSpPr/>
            <p:nvPr/>
          </p:nvSpPr>
          <p:spPr>
            <a:xfrm>
              <a:off x="4379853" y="6260578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6" name="Freeform: Shape 66"/>
            <p:cNvSpPr/>
            <p:nvPr/>
          </p:nvSpPr>
          <p:spPr>
            <a:xfrm>
              <a:off x="4379853" y="640631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7" name="Freeform: Shape 67"/>
            <p:cNvSpPr/>
            <p:nvPr/>
          </p:nvSpPr>
          <p:spPr>
            <a:xfrm>
              <a:off x="4379853" y="6536138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8" name="Freeform: Shape 68"/>
            <p:cNvSpPr/>
            <p:nvPr/>
          </p:nvSpPr>
          <p:spPr>
            <a:xfrm>
              <a:off x="4379853" y="666586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9" name="Freeform: Shape 69"/>
            <p:cNvSpPr/>
            <p:nvPr/>
          </p:nvSpPr>
          <p:spPr>
            <a:xfrm>
              <a:off x="4379853" y="679560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0" name="Freeform: Shape 70"/>
            <p:cNvSpPr/>
            <p:nvPr/>
          </p:nvSpPr>
          <p:spPr>
            <a:xfrm>
              <a:off x="4379853" y="694142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1" name="Freeform: Shape 71"/>
            <p:cNvSpPr/>
            <p:nvPr/>
          </p:nvSpPr>
          <p:spPr>
            <a:xfrm>
              <a:off x="4379853" y="707116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2" name="Freeform: Shape 72"/>
            <p:cNvSpPr/>
            <p:nvPr/>
          </p:nvSpPr>
          <p:spPr>
            <a:xfrm>
              <a:off x="4493105" y="613341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3" name="Freeform: Shape 73"/>
            <p:cNvSpPr/>
            <p:nvPr/>
          </p:nvSpPr>
          <p:spPr>
            <a:xfrm>
              <a:off x="4493105" y="626315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4" name="Freeform: Shape 74"/>
            <p:cNvSpPr/>
            <p:nvPr/>
          </p:nvSpPr>
          <p:spPr>
            <a:xfrm>
              <a:off x="4493105" y="640897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5" name="Freeform: Shape 75"/>
            <p:cNvSpPr/>
            <p:nvPr/>
          </p:nvSpPr>
          <p:spPr>
            <a:xfrm>
              <a:off x="4493105" y="653871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6" name="Freeform: Shape 76"/>
            <p:cNvSpPr/>
            <p:nvPr/>
          </p:nvSpPr>
          <p:spPr>
            <a:xfrm>
              <a:off x="4493105" y="6668536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7" name="Freeform: Shape 77"/>
            <p:cNvSpPr/>
            <p:nvPr/>
          </p:nvSpPr>
          <p:spPr>
            <a:xfrm>
              <a:off x="4493105" y="679826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8" name="Freeform: Shape 78"/>
            <p:cNvSpPr/>
            <p:nvPr/>
          </p:nvSpPr>
          <p:spPr>
            <a:xfrm>
              <a:off x="4493105" y="6944001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9" name="Freeform: Shape 79"/>
            <p:cNvSpPr/>
            <p:nvPr/>
          </p:nvSpPr>
          <p:spPr>
            <a:xfrm>
              <a:off x="4493105" y="707382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0" name="Freeform: Shape 80"/>
            <p:cNvSpPr/>
            <p:nvPr/>
          </p:nvSpPr>
          <p:spPr>
            <a:xfrm>
              <a:off x="4608358" y="6135895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1" name="Freeform: Shape 81"/>
            <p:cNvSpPr/>
            <p:nvPr/>
          </p:nvSpPr>
          <p:spPr>
            <a:xfrm>
              <a:off x="4608358" y="6265627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2" name="Freeform: Shape 82"/>
            <p:cNvSpPr/>
            <p:nvPr/>
          </p:nvSpPr>
          <p:spPr>
            <a:xfrm>
              <a:off x="4608358" y="641136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3" name="Freeform: Shape 83"/>
            <p:cNvSpPr/>
            <p:nvPr/>
          </p:nvSpPr>
          <p:spPr>
            <a:xfrm>
              <a:off x="4608358" y="6541186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4" name="Freeform: Shape 84"/>
            <p:cNvSpPr/>
            <p:nvPr/>
          </p:nvSpPr>
          <p:spPr>
            <a:xfrm>
              <a:off x="4608358" y="667091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5" name="Freeform: Shape 85"/>
            <p:cNvSpPr/>
            <p:nvPr/>
          </p:nvSpPr>
          <p:spPr>
            <a:xfrm>
              <a:off x="4608358" y="6800744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6" name="Freeform: Shape 86"/>
            <p:cNvSpPr/>
            <p:nvPr/>
          </p:nvSpPr>
          <p:spPr>
            <a:xfrm>
              <a:off x="4608358" y="694647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7" name="Freeform: Shape 87"/>
            <p:cNvSpPr/>
            <p:nvPr/>
          </p:nvSpPr>
          <p:spPr>
            <a:xfrm>
              <a:off x="4608358" y="707620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grpSp>
          <p:nvGrpSpPr>
            <p:cNvPr id="44" name="Graphic 34"/>
            <p:cNvGrpSpPr/>
            <p:nvPr/>
          </p:nvGrpSpPr>
          <p:grpSpPr>
            <a:xfrm>
              <a:off x="4725230" y="6135895"/>
              <a:ext cx="414623" cy="1452925"/>
              <a:chOff x="4725230" y="6135895"/>
              <a:chExt cx="414623" cy="1452925"/>
            </a:xfrm>
            <a:grpFill/>
          </p:grpSpPr>
          <p:sp>
            <p:nvSpPr>
              <p:cNvPr id="1048728" name="Freeform: Shape 89"/>
              <p:cNvSpPr/>
              <p:nvPr/>
            </p:nvSpPr>
            <p:spPr>
              <a:xfrm>
                <a:off x="4725230" y="613589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29" name="Freeform: Shape 90"/>
              <p:cNvSpPr/>
              <p:nvPr/>
            </p:nvSpPr>
            <p:spPr>
              <a:xfrm>
                <a:off x="4725230" y="6265627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0" name="Freeform: Shape 91"/>
              <p:cNvSpPr/>
              <p:nvPr/>
            </p:nvSpPr>
            <p:spPr>
              <a:xfrm>
                <a:off x="4725230" y="6411360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1" name="Freeform: Shape 92"/>
              <p:cNvSpPr/>
              <p:nvPr/>
            </p:nvSpPr>
            <p:spPr>
              <a:xfrm>
                <a:off x="4725230" y="654118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2" name="Freeform: Shape 93"/>
              <p:cNvSpPr/>
              <p:nvPr/>
            </p:nvSpPr>
            <p:spPr>
              <a:xfrm>
                <a:off x="4725230" y="667091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3" name="Freeform: Shape 94"/>
              <p:cNvSpPr/>
              <p:nvPr/>
            </p:nvSpPr>
            <p:spPr>
              <a:xfrm>
                <a:off x="4725230" y="680074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4" name="Freeform: Shape 95"/>
              <p:cNvSpPr/>
              <p:nvPr/>
            </p:nvSpPr>
            <p:spPr>
              <a:xfrm>
                <a:off x="4725230" y="694647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5" name="Freeform: Shape 96"/>
              <p:cNvSpPr/>
              <p:nvPr/>
            </p:nvSpPr>
            <p:spPr>
              <a:xfrm>
                <a:off x="4725230" y="7076209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6" name="Freeform: Shape 97"/>
              <p:cNvSpPr/>
              <p:nvPr/>
            </p:nvSpPr>
            <p:spPr>
              <a:xfrm>
                <a:off x="4840482" y="6138277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7" name="Freeform: Shape 98"/>
              <p:cNvSpPr/>
              <p:nvPr/>
            </p:nvSpPr>
            <p:spPr>
              <a:xfrm>
                <a:off x="4840482" y="626800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8" name="Freeform: Shape 99"/>
              <p:cNvSpPr/>
              <p:nvPr/>
            </p:nvSpPr>
            <p:spPr>
              <a:xfrm>
                <a:off x="4840482" y="641383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9" name="Freeform: Shape 100"/>
              <p:cNvSpPr/>
              <p:nvPr/>
            </p:nvSpPr>
            <p:spPr>
              <a:xfrm>
                <a:off x="4840482" y="654356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0" name="Freeform: Shape 101"/>
              <p:cNvSpPr/>
              <p:nvPr/>
            </p:nvSpPr>
            <p:spPr>
              <a:xfrm>
                <a:off x="4840482" y="667339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1" name="Freeform: Shape 102"/>
              <p:cNvSpPr/>
              <p:nvPr/>
            </p:nvSpPr>
            <p:spPr>
              <a:xfrm>
                <a:off x="4840482" y="680312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2" name="Freeform: Shape 103"/>
              <p:cNvSpPr/>
              <p:nvPr/>
            </p:nvSpPr>
            <p:spPr>
              <a:xfrm>
                <a:off x="4840482" y="694895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3" name="Freeform: Shape 104"/>
              <p:cNvSpPr/>
              <p:nvPr/>
            </p:nvSpPr>
            <p:spPr>
              <a:xfrm>
                <a:off x="4840482" y="707868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4" name="Freeform: Shape 105"/>
              <p:cNvSpPr/>
              <p:nvPr/>
            </p:nvSpPr>
            <p:spPr>
              <a:xfrm>
                <a:off x="4953830" y="614094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5" name="Freeform: Shape 106"/>
              <p:cNvSpPr/>
              <p:nvPr/>
            </p:nvSpPr>
            <p:spPr>
              <a:xfrm>
                <a:off x="4953830" y="627067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6" name="Freeform: Shape 107"/>
              <p:cNvSpPr/>
              <p:nvPr/>
            </p:nvSpPr>
            <p:spPr>
              <a:xfrm>
                <a:off x="4953830" y="641650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7" name="Freeform: Shape 108"/>
              <p:cNvSpPr/>
              <p:nvPr/>
            </p:nvSpPr>
            <p:spPr>
              <a:xfrm>
                <a:off x="4953830" y="654623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8" name="Freeform: Shape 109"/>
              <p:cNvSpPr/>
              <p:nvPr/>
            </p:nvSpPr>
            <p:spPr>
              <a:xfrm>
                <a:off x="4953830" y="667596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9" name="Freeform: Shape 110"/>
              <p:cNvSpPr/>
              <p:nvPr/>
            </p:nvSpPr>
            <p:spPr>
              <a:xfrm>
                <a:off x="4953830" y="680579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0" name="Freeform: Shape 111"/>
              <p:cNvSpPr/>
              <p:nvPr/>
            </p:nvSpPr>
            <p:spPr>
              <a:xfrm>
                <a:off x="4953830" y="695152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1" name="Freeform: Shape 112"/>
              <p:cNvSpPr/>
              <p:nvPr/>
            </p:nvSpPr>
            <p:spPr>
              <a:xfrm>
                <a:off x="4953830" y="7081352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2" name="Freeform: Shape 113"/>
              <p:cNvSpPr/>
              <p:nvPr/>
            </p:nvSpPr>
            <p:spPr>
              <a:xfrm>
                <a:off x="5068987" y="614332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3" name="Freeform: Shape 114"/>
              <p:cNvSpPr/>
              <p:nvPr/>
            </p:nvSpPr>
            <p:spPr>
              <a:xfrm>
                <a:off x="5068987" y="6273151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4" name="Freeform: Shape 115"/>
              <p:cNvSpPr/>
              <p:nvPr/>
            </p:nvSpPr>
            <p:spPr>
              <a:xfrm>
                <a:off x="5068987" y="641888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5" name="Freeform: Shape 116"/>
              <p:cNvSpPr/>
              <p:nvPr/>
            </p:nvSpPr>
            <p:spPr>
              <a:xfrm>
                <a:off x="5068987" y="654861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6" name="Freeform: Shape 117"/>
              <p:cNvSpPr/>
              <p:nvPr/>
            </p:nvSpPr>
            <p:spPr>
              <a:xfrm>
                <a:off x="5068987" y="667844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7" name="Freeform: Shape 118"/>
              <p:cNvSpPr/>
              <p:nvPr/>
            </p:nvSpPr>
            <p:spPr>
              <a:xfrm>
                <a:off x="5068987" y="680817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8" name="Freeform: Shape 119"/>
              <p:cNvSpPr/>
              <p:nvPr/>
            </p:nvSpPr>
            <p:spPr>
              <a:xfrm>
                <a:off x="5068987" y="6954002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9" name="Freeform: Shape 120"/>
              <p:cNvSpPr/>
              <p:nvPr/>
            </p:nvSpPr>
            <p:spPr>
              <a:xfrm>
                <a:off x="5068987" y="708373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048760" name="Freeform: Shape 225"/>
          <p:cNvSpPr/>
          <p:nvPr userDrawn="1"/>
        </p:nvSpPr>
        <p:spPr>
          <a:xfrm>
            <a:off x="7090378" y="6122062"/>
            <a:ext cx="759431" cy="733691"/>
          </a:xfrm>
          <a:custGeom>
            <a:gdLst>
              <a:gd name="connsiteX0" fmla="*/ 696185 w 759431"/>
              <a:gd name="connsiteY0" fmla="*/ 287 h 733691"/>
              <a:gd name="connsiteX1" fmla="*/ 759145 w 759431"/>
              <a:gd name="connsiteY1" fmla="*/ 51722 h 733691"/>
              <a:gd name="connsiteX2" fmla="*/ 707710 w 759431"/>
              <a:gd name="connsiteY2" fmla="*/ 114682 h 733691"/>
              <a:gd name="connsiteX3" fmla="*/ 535974 w 759431"/>
              <a:gd name="connsiteY3" fmla="*/ 131922 h 733691"/>
              <a:gd name="connsiteX4" fmla="*/ 553024 w 759431"/>
              <a:gd name="connsiteY4" fmla="*/ 301562 h 733691"/>
              <a:gd name="connsiteX5" fmla="*/ 551405 w 759431"/>
              <a:gd name="connsiteY5" fmla="*/ 327374 h 733691"/>
              <a:gd name="connsiteX6" fmla="*/ 502256 w 759431"/>
              <a:gd name="connsiteY6" fmla="*/ 368141 h 733691"/>
              <a:gd name="connsiteX7" fmla="*/ 330520 w 759431"/>
              <a:gd name="connsiteY7" fmla="*/ 385381 h 733691"/>
              <a:gd name="connsiteX8" fmla="*/ 347951 w 759431"/>
              <a:gd name="connsiteY8" fmla="*/ 558450 h 733691"/>
              <a:gd name="connsiteX9" fmla="*/ 311089 w 759431"/>
              <a:gd name="connsiteY9" fmla="*/ 617981 h 733691"/>
              <a:gd name="connsiteX10" fmla="*/ 306898 w 759431"/>
              <a:gd name="connsiteY10" fmla="*/ 619600 h 733691"/>
              <a:gd name="connsiteX11" fmla="*/ 292229 w 759431"/>
              <a:gd name="connsiteY11" fmla="*/ 623029 h 733691"/>
              <a:gd name="connsiteX12" fmla="*/ 120494 w 759431"/>
              <a:gd name="connsiteY12" fmla="*/ 640270 h 733691"/>
              <a:gd name="connsiteX13" fmla="*/ 129883 w 759431"/>
              <a:gd name="connsiteY13" fmla="*/ 733691 h 733691"/>
              <a:gd name="connsiteX14" fmla="*/ 14250 w 759431"/>
              <a:gd name="connsiteY14" fmla="*/ 733691 h 733691"/>
              <a:gd name="connsiteX15" fmla="*/ 288 w 759431"/>
              <a:gd name="connsiteY15" fmla="*/ 594836 h 733691"/>
              <a:gd name="connsiteX16" fmla="*/ 12956 w 759431"/>
              <a:gd name="connsiteY16" fmla="*/ 552640 h 733691"/>
              <a:gd name="connsiteX17" fmla="*/ 51723 w 759431"/>
              <a:gd name="connsiteY17" fmla="*/ 531780 h 733691"/>
              <a:gd name="connsiteX18" fmla="*/ 227840 w 759431"/>
              <a:gd name="connsiteY18" fmla="*/ 514064 h 733691"/>
              <a:gd name="connsiteX19" fmla="*/ 210314 w 759431"/>
              <a:gd name="connsiteY19" fmla="*/ 339852 h 733691"/>
              <a:gd name="connsiteX20" fmla="*/ 261749 w 759431"/>
              <a:gd name="connsiteY20" fmla="*/ 276892 h 733691"/>
              <a:gd name="connsiteX21" fmla="*/ 433199 w 759431"/>
              <a:gd name="connsiteY21" fmla="*/ 259652 h 733691"/>
              <a:gd name="connsiteX22" fmla="*/ 415769 w 759431"/>
              <a:gd name="connsiteY22" fmla="*/ 86297 h 733691"/>
              <a:gd name="connsiteX23" fmla="*/ 467204 w 759431"/>
              <a:gd name="connsiteY23" fmla="*/ 23337 h 73369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9431" h="733691">
                <a:moveTo>
                  <a:pt x="696185" y="287"/>
                </a:moveTo>
                <a:cubicBezTo>
                  <a:pt x="727903" y="-2856"/>
                  <a:pt x="756002" y="20194"/>
                  <a:pt x="759145" y="51722"/>
                </a:cubicBezTo>
                <a:cubicBezTo>
                  <a:pt x="762288" y="83345"/>
                  <a:pt x="739238" y="111538"/>
                  <a:pt x="707710" y="114682"/>
                </a:cubicBezTo>
                <a:lnTo>
                  <a:pt x="535974" y="131922"/>
                </a:lnTo>
                <a:lnTo>
                  <a:pt x="553024" y="301562"/>
                </a:lnTo>
                <a:cubicBezTo>
                  <a:pt x="554453" y="310039"/>
                  <a:pt x="553976" y="318897"/>
                  <a:pt x="551405" y="327374"/>
                </a:cubicBezTo>
                <a:cubicBezTo>
                  <a:pt x="544737" y="349663"/>
                  <a:pt x="525401" y="365855"/>
                  <a:pt x="502256" y="368141"/>
                </a:cubicBezTo>
                <a:lnTo>
                  <a:pt x="330520" y="385381"/>
                </a:lnTo>
                <a:lnTo>
                  <a:pt x="347951" y="558450"/>
                </a:lnTo>
                <a:cubicBezTo>
                  <a:pt x="350522" y="584358"/>
                  <a:pt x="335473" y="608742"/>
                  <a:pt x="311089" y="617981"/>
                </a:cubicBezTo>
                <a:lnTo>
                  <a:pt x="306898" y="619600"/>
                </a:lnTo>
                <a:cubicBezTo>
                  <a:pt x="302231" y="621410"/>
                  <a:pt x="297278" y="622553"/>
                  <a:pt x="292229" y="623029"/>
                </a:cubicBezTo>
                <a:lnTo>
                  <a:pt x="120494" y="640270"/>
                </a:lnTo>
                <a:lnTo>
                  <a:pt x="129883" y="733691"/>
                </a:lnTo>
                <a:lnTo>
                  <a:pt x="14250" y="733691"/>
                </a:lnTo>
                <a:lnTo>
                  <a:pt x="288" y="594836"/>
                </a:lnTo>
                <a:cubicBezTo>
                  <a:pt x="-1236" y="579691"/>
                  <a:pt x="3336" y="564451"/>
                  <a:pt x="12956" y="552640"/>
                </a:cubicBezTo>
                <a:cubicBezTo>
                  <a:pt x="22577" y="540829"/>
                  <a:pt x="36578" y="533304"/>
                  <a:pt x="51723" y="531780"/>
                </a:cubicBezTo>
                <a:lnTo>
                  <a:pt x="227840" y="514064"/>
                </a:lnTo>
                <a:lnTo>
                  <a:pt x="210314" y="339852"/>
                </a:lnTo>
                <a:cubicBezTo>
                  <a:pt x="207171" y="308229"/>
                  <a:pt x="230222" y="280035"/>
                  <a:pt x="261749" y="276892"/>
                </a:cubicBezTo>
                <a:lnTo>
                  <a:pt x="433199" y="259652"/>
                </a:lnTo>
                <a:lnTo>
                  <a:pt x="415769" y="86297"/>
                </a:lnTo>
                <a:cubicBezTo>
                  <a:pt x="412625" y="54674"/>
                  <a:pt x="435676" y="26481"/>
                  <a:pt x="467204" y="2333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1" name="Freeform: Shape 227"/>
          <p:cNvSpPr/>
          <p:nvPr userDrawn="1"/>
        </p:nvSpPr>
        <p:spPr>
          <a:xfrm>
            <a:off x="7145787" y="6157907"/>
            <a:ext cx="678819" cy="710620"/>
          </a:xfrm>
          <a:custGeom>
            <a:gdLst>
              <a:gd name="connsiteX0" fmla="*/ 678819 w 678819"/>
              <a:gd name="connsiteY0" fmla="*/ 0 h 710620"/>
              <a:gd name="connsiteX1" fmla="*/ 678819 w 678819"/>
              <a:gd name="connsiteY1" fmla="*/ 115547 h 710620"/>
              <a:gd name="connsiteX2" fmla="*/ 536068 w 678819"/>
              <a:gd name="connsiteY2" fmla="*/ 129877 h 710620"/>
              <a:gd name="connsiteX3" fmla="*/ 553118 w 678819"/>
              <a:gd name="connsiteY3" fmla="*/ 299517 h 710620"/>
              <a:gd name="connsiteX4" fmla="*/ 551499 w 678819"/>
              <a:gd name="connsiteY4" fmla="*/ 325329 h 710620"/>
              <a:gd name="connsiteX5" fmla="*/ 502350 w 678819"/>
              <a:gd name="connsiteY5" fmla="*/ 366096 h 710620"/>
              <a:gd name="connsiteX6" fmla="*/ 330614 w 678819"/>
              <a:gd name="connsiteY6" fmla="*/ 383527 h 710620"/>
              <a:gd name="connsiteX7" fmla="*/ 348045 w 678819"/>
              <a:gd name="connsiteY7" fmla="*/ 556596 h 710620"/>
              <a:gd name="connsiteX8" fmla="*/ 311278 w 678819"/>
              <a:gd name="connsiteY8" fmla="*/ 616127 h 710620"/>
              <a:gd name="connsiteX9" fmla="*/ 307087 w 678819"/>
              <a:gd name="connsiteY9" fmla="*/ 617746 h 710620"/>
              <a:gd name="connsiteX10" fmla="*/ 292324 w 678819"/>
              <a:gd name="connsiteY10" fmla="*/ 621270 h 710620"/>
              <a:gd name="connsiteX11" fmla="*/ 120588 w 678819"/>
              <a:gd name="connsiteY11" fmla="*/ 638510 h 710620"/>
              <a:gd name="connsiteX12" fmla="*/ 127836 w 678819"/>
              <a:gd name="connsiteY12" fmla="*/ 710620 h 710620"/>
              <a:gd name="connsiteX13" fmla="*/ 12135 w 678819"/>
              <a:gd name="connsiteY13" fmla="*/ 710620 h 710620"/>
              <a:gd name="connsiteX14" fmla="*/ 287 w 678819"/>
              <a:gd name="connsiteY14" fmla="*/ 592791 h 710620"/>
              <a:gd name="connsiteX15" fmla="*/ 51722 w 678819"/>
              <a:gd name="connsiteY15" fmla="*/ 529830 h 710620"/>
              <a:gd name="connsiteX16" fmla="*/ 227839 w 678819"/>
              <a:gd name="connsiteY16" fmla="*/ 512114 h 710620"/>
              <a:gd name="connsiteX17" fmla="*/ 210409 w 678819"/>
              <a:gd name="connsiteY17" fmla="*/ 337807 h 710620"/>
              <a:gd name="connsiteX18" fmla="*/ 261844 w 678819"/>
              <a:gd name="connsiteY18" fmla="*/ 274847 h 710620"/>
              <a:gd name="connsiteX19" fmla="*/ 433294 w 678819"/>
              <a:gd name="connsiteY19" fmla="*/ 257607 h 710620"/>
              <a:gd name="connsiteX20" fmla="*/ 415863 w 678819"/>
              <a:gd name="connsiteY20" fmla="*/ 84252 h 710620"/>
              <a:gd name="connsiteX21" fmla="*/ 467298 w 678819"/>
              <a:gd name="connsiteY21" fmla="*/ 21292 h 7106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8819" h="710620">
                <a:moveTo>
                  <a:pt x="678819" y="0"/>
                </a:moveTo>
                <a:lnTo>
                  <a:pt x="678819" y="115547"/>
                </a:lnTo>
                <a:lnTo>
                  <a:pt x="536068" y="129877"/>
                </a:lnTo>
                <a:lnTo>
                  <a:pt x="553118" y="299517"/>
                </a:lnTo>
                <a:cubicBezTo>
                  <a:pt x="554547" y="307994"/>
                  <a:pt x="554071" y="316852"/>
                  <a:pt x="551499" y="325329"/>
                </a:cubicBezTo>
                <a:cubicBezTo>
                  <a:pt x="544831" y="347618"/>
                  <a:pt x="525496" y="363810"/>
                  <a:pt x="502350" y="366096"/>
                </a:cubicBezTo>
                <a:lnTo>
                  <a:pt x="330614" y="383527"/>
                </a:lnTo>
                <a:lnTo>
                  <a:pt x="348045" y="556596"/>
                </a:lnTo>
                <a:cubicBezTo>
                  <a:pt x="350617" y="582408"/>
                  <a:pt x="335567" y="606887"/>
                  <a:pt x="311278" y="616127"/>
                </a:cubicBezTo>
                <a:lnTo>
                  <a:pt x="307087" y="617746"/>
                </a:lnTo>
                <a:cubicBezTo>
                  <a:pt x="302325" y="619556"/>
                  <a:pt x="297372" y="620699"/>
                  <a:pt x="292324" y="621270"/>
                </a:cubicBezTo>
                <a:lnTo>
                  <a:pt x="120588" y="638510"/>
                </a:lnTo>
                <a:lnTo>
                  <a:pt x="127836" y="710620"/>
                </a:lnTo>
                <a:lnTo>
                  <a:pt x="12135" y="710620"/>
                </a:lnTo>
                <a:lnTo>
                  <a:pt x="287" y="592791"/>
                </a:lnTo>
                <a:cubicBezTo>
                  <a:pt x="-2856" y="561168"/>
                  <a:pt x="20194" y="532974"/>
                  <a:pt x="51722" y="529830"/>
                </a:cubicBezTo>
                <a:lnTo>
                  <a:pt x="227839" y="512114"/>
                </a:lnTo>
                <a:lnTo>
                  <a:pt x="210409" y="337807"/>
                </a:lnTo>
                <a:cubicBezTo>
                  <a:pt x="207265" y="306184"/>
                  <a:pt x="230316" y="277990"/>
                  <a:pt x="261844" y="274847"/>
                </a:cubicBezTo>
                <a:lnTo>
                  <a:pt x="433294" y="257607"/>
                </a:lnTo>
                <a:lnTo>
                  <a:pt x="415863" y="84252"/>
                </a:lnTo>
                <a:cubicBezTo>
                  <a:pt x="412720" y="52629"/>
                  <a:pt x="435770" y="24436"/>
                  <a:pt x="467298" y="21292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2" name="Graphic 36"/>
          <p:cNvSpPr/>
          <p:nvPr userDrawn="1"/>
        </p:nvSpPr>
        <p:spPr>
          <a:xfrm>
            <a:off x="7702685" y="5475401"/>
            <a:ext cx="1001934" cy="1001931"/>
          </a:xfrm>
          <a:custGeom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F189E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71" name="Graphic 2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30360" y="6086902"/>
            <a:ext cx="228600" cy="228600"/>
          </a:xfrm>
          <a:prstGeom prst="rect">
            <a:avLst/>
          </a:prstGeom>
        </p:spPr>
      </p:pic>
      <p:sp>
        <p:nvSpPr>
          <p:cNvPr id="1048763" name="Freeform: Shape 229"/>
          <p:cNvSpPr/>
          <p:nvPr/>
        </p:nvSpPr>
        <p:spPr>
          <a:xfrm>
            <a:off x="2165734" y="1652533"/>
            <a:ext cx="515493" cy="515588"/>
          </a:xfrm>
          <a:custGeom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7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764" name="Freeform: Shape 231"/>
          <p:cNvSpPr/>
          <p:nvPr userDrawn="1"/>
        </p:nvSpPr>
        <p:spPr>
          <a:xfrm>
            <a:off x="2432663" y="5537631"/>
            <a:ext cx="515493" cy="515588"/>
          </a:xfrm>
          <a:custGeom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7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wo Content">
    <p:bg>
      <p:bgPr>
        <a:solidFill>
          <a:srgbClr val="006678"/>
        </a:solid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</a:xfrm>
      </p:grpSpPr>
      <p:pic>
        <p:nvPicPr>
          <p:cNvPr id="2097157" name="Graphic 9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 rot="7072784">
            <a:off x="8689321" y="2113148"/>
            <a:ext cx="3571875" cy="2266950"/>
          </a:xfrm>
          <a:prstGeom prst="rect">
            <a:avLst/>
          </a:prstGeom>
        </p:spPr>
      </p:pic>
      <p:pic>
        <p:nvPicPr>
          <p:cNvPr id="2097158" name="Graphic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37"/>
            <a:ext cx="7534275" cy="3629025"/>
          </a:xfrm>
          <a:prstGeom prst="rect">
            <a:avLst/>
          </a:prstGeom>
        </p:spPr>
      </p:pic>
      <p:pic>
        <p:nvPicPr>
          <p:cNvPr id="2097159" name="Graphic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2284" y="3265674"/>
            <a:ext cx="3889716" cy="3612962"/>
          </a:xfrm>
          <a:prstGeom prst="rect">
            <a:avLst/>
          </a:prstGeom>
        </p:spPr>
      </p:pic>
      <p:pic>
        <p:nvPicPr>
          <p:cNvPr id="2097160" name="Graphic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137" y="204787"/>
            <a:ext cx="10753725" cy="6448425"/>
          </a:xfrm>
          <a:prstGeom prst="rect">
            <a:avLst/>
          </a:prstGeom>
        </p:spPr>
      </p:pic>
      <p:sp>
        <p:nvSpPr>
          <p:cNvPr id="1048587" name="Freeform: Shape 16"/>
          <p:cNvSpPr/>
          <p:nvPr/>
        </p:nvSpPr>
        <p:spPr>
          <a:xfrm>
            <a:off x="111732" y="1483409"/>
            <a:ext cx="567858" cy="502387"/>
          </a:xfrm>
          <a:custGeom>
            <a:gdLst>
              <a:gd name="connsiteX0" fmla="*/ 444541 w 567858"/>
              <a:gd name="connsiteY0" fmla="*/ 368256 h 502387"/>
              <a:gd name="connsiteX1" fmla="*/ 318716 w 567858"/>
              <a:gd name="connsiteY1" fmla="*/ 492939 h 502387"/>
              <a:gd name="connsiteX2" fmla="*/ 283283 w 567858"/>
              <a:gd name="connsiteY2" fmla="*/ 500178 h 502387"/>
              <a:gd name="connsiteX3" fmla="*/ 242516 w 567858"/>
              <a:gd name="connsiteY3" fmla="*/ 483985 h 502387"/>
              <a:gd name="connsiteX4" fmla="*/ 17155 w 567858"/>
              <a:gd name="connsiteY4" fmla="*/ 351111 h 502387"/>
              <a:gd name="connsiteX5" fmla="*/ 6010 w 567858"/>
              <a:gd name="connsiteY5" fmla="*/ 315202 h 502387"/>
              <a:gd name="connsiteX6" fmla="*/ 46777 w 567858"/>
              <a:gd name="connsiteY6" fmla="*/ 259862 h 502387"/>
              <a:gd name="connsiteX7" fmla="*/ 112214 w 567858"/>
              <a:gd name="connsiteY7" fmla="*/ 182138 h 502387"/>
              <a:gd name="connsiteX8" fmla="*/ 178127 w 567858"/>
              <a:gd name="connsiteY8" fmla="*/ 169565 h 502387"/>
              <a:gd name="connsiteX9" fmla="*/ 306238 w 567858"/>
              <a:gd name="connsiteY9" fmla="*/ 222143 h 502387"/>
              <a:gd name="connsiteX10" fmla="*/ 323669 w 567858"/>
              <a:gd name="connsiteY10" fmla="*/ 229286 h 502387"/>
              <a:gd name="connsiteX11" fmla="*/ 332051 w 567858"/>
              <a:gd name="connsiteY11" fmla="*/ 222619 h 502387"/>
              <a:gd name="connsiteX12" fmla="*/ 328146 w 567858"/>
              <a:gd name="connsiteY12" fmla="*/ 205093 h 502387"/>
              <a:gd name="connsiteX13" fmla="*/ 307953 w 567858"/>
              <a:gd name="connsiteY13" fmla="*/ 102985 h 502387"/>
              <a:gd name="connsiteX14" fmla="*/ 322621 w 567858"/>
              <a:gd name="connsiteY14" fmla="*/ 64218 h 502387"/>
              <a:gd name="connsiteX15" fmla="*/ 454638 w 567858"/>
              <a:gd name="connsiteY15" fmla="*/ 1925 h 502387"/>
              <a:gd name="connsiteX16" fmla="*/ 476164 w 567858"/>
              <a:gd name="connsiteY16" fmla="*/ 12212 h 502387"/>
              <a:gd name="connsiteX17" fmla="*/ 504835 w 567858"/>
              <a:gd name="connsiteY17" fmla="*/ 72029 h 502387"/>
              <a:gd name="connsiteX18" fmla="*/ 559889 w 567858"/>
              <a:gd name="connsiteY18" fmla="*/ 189091 h 502387"/>
              <a:gd name="connsiteX19" fmla="*/ 555793 w 567858"/>
              <a:gd name="connsiteY19" fmla="*/ 245860 h 502387"/>
              <a:gd name="connsiteX20" fmla="*/ 444541 w 567858"/>
              <a:gd name="connsiteY20" fmla="*/ 368256 h 5023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858" h="502387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8" name="Freeform: Shape 17"/>
          <p:cNvSpPr/>
          <p:nvPr/>
        </p:nvSpPr>
        <p:spPr>
          <a:xfrm>
            <a:off x="194088" y="195031"/>
            <a:ext cx="485131" cy="580972"/>
          </a:xfrm>
          <a:custGeom>
            <a:gdLst>
              <a:gd name="connsiteX0" fmla="*/ 283214 w 485131"/>
              <a:gd name="connsiteY0" fmla="*/ 360908 h 580972"/>
              <a:gd name="connsiteX1" fmla="*/ 258830 w 485131"/>
              <a:gd name="connsiteY1" fmla="*/ 289471 h 580972"/>
              <a:gd name="connsiteX2" fmla="*/ 215968 w 485131"/>
              <a:gd name="connsiteY2" fmla="*/ 198126 h 580972"/>
              <a:gd name="connsiteX3" fmla="*/ 215301 w 485131"/>
              <a:gd name="connsiteY3" fmla="*/ 141929 h 580972"/>
              <a:gd name="connsiteX4" fmla="*/ 233208 w 485131"/>
              <a:gd name="connsiteY4" fmla="*/ 117259 h 580972"/>
              <a:gd name="connsiteX5" fmla="*/ 319219 w 485131"/>
              <a:gd name="connsiteY5" fmla="*/ 27438 h 580972"/>
              <a:gd name="connsiteX6" fmla="*/ 360462 w 485131"/>
              <a:gd name="connsiteY6" fmla="*/ 2006 h 580972"/>
              <a:gd name="connsiteX7" fmla="*/ 393990 w 485131"/>
              <a:gd name="connsiteY7" fmla="*/ 19342 h 580972"/>
              <a:gd name="connsiteX8" fmla="*/ 408944 w 485131"/>
              <a:gd name="connsiteY8" fmla="*/ 56870 h 580972"/>
              <a:gd name="connsiteX9" fmla="*/ 479905 w 485131"/>
              <a:gd name="connsiteY9" fmla="*/ 245370 h 580972"/>
              <a:gd name="connsiteX10" fmla="*/ 476953 w 485131"/>
              <a:gd name="connsiteY10" fmla="*/ 298234 h 580972"/>
              <a:gd name="connsiteX11" fmla="*/ 352556 w 485131"/>
              <a:gd name="connsiteY11" fmla="*/ 491591 h 580972"/>
              <a:gd name="connsiteX12" fmla="*/ 296073 w 485131"/>
              <a:gd name="connsiteY12" fmla="*/ 566553 h 580972"/>
              <a:gd name="connsiteX13" fmla="*/ 239495 w 485131"/>
              <a:gd name="connsiteY13" fmla="*/ 563315 h 580972"/>
              <a:gd name="connsiteX14" fmla="*/ 22991 w 485131"/>
              <a:gd name="connsiteY14" fmla="*/ 388055 h 580972"/>
              <a:gd name="connsiteX15" fmla="*/ 11656 w 485131"/>
              <a:gd name="connsiteY15" fmla="*/ 341763 h 580972"/>
              <a:gd name="connsiteX16" fmla="*/ 108621 w 485131"/>
              <a:gd name="connsiteY16" fmla="*/ 245275 h 580972"/>
              <a:gd name="connsiteX17" fmla="*/ 140054 w 485131"/>
              <a:gd name="connsiteY17" fmla="*/ 246418 h 580972"/>
              <a:gd name="connsiteX18" fmla="*/ 193394 w 485131"/>
              <a:gd name="connsiteY18" fmla="*/ 289661 h 580972"/>
              <a:gd name="connsiteX19" fmla="*/ 283214 w 485131"/>
              <a:gd name="connsiteY19" fmla="*/ 360908 h 58097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5131" h="580972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9" name="Freeform: Shape 18"/>
          <p:cNvSpPr/>
          <p:nvPr/>
        </p:nvSpPr>
        <p:spPr>
          <a:xfrm>
            <a:off x="822552" y="399324"/>
            <a:ext cx="477699" cy="533281"/>
          </a:xfrm>
          <a:custGeom>
            <a:gdLst>
              <a:gd name="connsiteX0" fmla="*/ 152622 w 477699"/>
              <a:gd name="connsiteY0" fmla="*/ 175665 h 533281"/>
              <a:gd name="connsiteX1" fmla="*/ 150241 w 477699"/>
              <a:gd name="connsiteY1" fmla="*/ 164235 h 533281"/>
              <a:gd name="connsiteX2" fmla="*/ 153098 w 477699"/>
              <a:gd name="connsiteY2" fmla="*/ 128040 h 533281"/>
              <a:gd name="connsiteX3" fmla="*/ 271494 w 477699"/>
              <a:gd name="connsiteY3" fmla="*/ 16883 h 533281"/>
              <a:gd name="connsiteX4" fmla="*/ 286544 w 477699"/>
              <a:gd name="connsiteY4" fmla="*/ 3263 h 533281"/>
              <a:gd name="connsiteX5" fmla="*/ 308737 w 477699"/>
              <a:gd name="connsiteY5" fmla="*/ 9930 h 533281"/>
              <a:gd name="connsiteX6" fmla="*/ 315404 w 477699"/>
              <a:gd name="connsiteY6" fmla="*/ 20884 h 533281"/>
              <a:gd name="connsiteX7" fmla="*/ 464090 w 477699"/>
              <a:gd name="connsiteY7" fmla="*/ 302062 h 533281"/>
              <a:gd name="connsiteX8" fmla="*/ 474091 w 477699"/>
              <a:gd name="connsiteY8" fmla="*/ 325017 h 533281"/>
              <a:gd name="connsiteX9" fmla="*/ 471614 w 477699"/>
              <a:gd name="connsiteY9" fmla="*/ 353402 h 533281"/>
              <a:gd name="connsiteX10" fmla="*/ 286544 w 477699"/>
              <a:gd name="connsiteY10" fmla="*/ 526566 h 533281"/>
              <a:gd name="connsiteX11" fmla="*/ 244919 w 477699"/>
              <a:gd name="connsiteY11" fmla="*/ 520184 h 533281"/>
              <a:gd name="connsiteX12" fmla="*/ 223202 w 477699"/>
              <a:gd name="connsiteY12" fmla="*/ 500087 h 533281"/>
              <a:gd name="connsiteX13" fmla="*/ 29464 w 477699"/>
              <a:gd name="connsiteY13" fmla="*/ 333209 h 533281"/>
              <a:gd name="connsiteX14" fmla="*/ 26892 w 477699"/>
              <a:gd name="connsiteY14" fmla="*/ 331208 h 533281"/>
              <a:gd name="connsiteX15" fmla="*/ 13176 w 477699"/>
              <a:gd name="connsiteY15" fmla="*/ 276059 h 533281"/>
              <a:gd name="connsiteX16" fmla="*/ 60801 w 477699"/>
              <a:gd name="connsiteY16" fmla="*/ 213194 h 533281"/>
              <a:gd name="connsiteX17" fmla="*/ 100997 w 477699"/>
              <a:gd name="connsiteY17" fmla="*/ 171093 h 533281"/>
              <a:gd name="connsiteX18" fmla="*/ 144526 w 477699"/>
              <a:gd name="connsiteY18" fmla="*/ 172808 h 533281"/>
              <a:gd name="connsiteX19" fmla="*/ 152622 w 477699"/>
              <a:gd name="connsiteY19" fmla="*/ 175665 h 53328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7699" h="533281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0" name="Freeform: Shape 19"/>
          <p:cNvSpPr/>
          <p:nvPr/>
        </p:nvSpPr>
        <p:spPr>
          <a:xfrm>
            <a:off x="43553" y="833087"/>
            <a:ext cx="551889" cy="435997"/>
          </a:xfrm>
          <a:custGeom>
            <a:gdLst>
              <a:gd name="connsiteX0" fmla="*/ 211358 w 551889"/>
              <a:gd name="connsiteY0" fmla="*/ 112836 h 435997"/>
              <a:gd name="connsiteX1" fmla="*/ 208120 w 551889"/>
              <a:gd name="connsiteY1" fmla="*/ 100549 h 435997"/>
              <a:gd name="connsiteX2" fmla="*/ 214216 w 551889"/>
              <a:gd name="connsiteY2" fmla="*/ 60449 h 435997"/>
              <a:gd name="connsiteX3" fmla="*/ 282129 w 551889"/>
              <a:gd name="connsiteY3" fmla="*/ 23206 h 435997"/>
              <a:gd name="connsiteX4" fmla="*/ 330325 w 551889"/>
              <a:gd name="connsiteY4" fmla="*/ 2822 h 435997"/>
              <a:gd name="connsiteX5" fmla="*/ 362044 w 551889"/>
              <a:gd name="connsiteY5" fmla="*/ 11204 h 435997"/>
              <a:gd name="connsiteX6" fmla="*/ 374902 w 551889"/>
              <a:gd name="connsiteY6" fmla="*/ 26063 h 435997"/>
              <a:gd name="connsiteX7" fmla="*/ 540828 w 551889"/>
              <a:gd name="connsiteY7" fmla="*/ 247710 h 435997"/>
              <a:gd name="connsiteX8" fmla="*/ 540733 w 551889"/>
              <a:gd name="connsiteY8" fmla="*/ 286858 h 435997"/>
              <a:gd name="connsiteX9" fmla="*/ 341089 w 551889"/>
              <a:gd name="connsiteY9" fmla="*/ 429066 h 435997"/>
              <a:gd name="connsiteX10" fmla="*/ 293845 w 551889"/>
              <a:gd name="connsiteY10" fmla="*/ 425923 h 435997"/>
              <a:gd name="connsiteX11" fmla="*/ 30002 w 551889"/>
              <a:gd name="connsiteY11" fmla="*/ 239899 h 435997"/>
              <a:gd name="connsiteX12" fmla="*/ 20763 w 551889"/>
              <a:gd name="connsiteY12" fmla="*/ 190370 h 435997"/>
              <a:gd name="connsiteX13" fmla="*/ 111917 w 551889"/>
              <a:gd name="connsiteY13" fmla="*/ 132934 h 435997"/>
              <a:gd name="connsiteX14" fmla="*/ 151732 w 551889"/>
              <a:gd name="connsiteY14" fmla="*/ 105121 h 435997"/>
              <a:gd name="connsiteX15" fmla="*/ 199833 w 551889"/>
              <a:gd name="connsiteY15" fmla="*/ 107121 h 435997"/>
              <a:gd name="connsiteX16" fmla="*/ 211358 w 551889"/>
              <a:gd name="connsiteY16" fmla="*/ 112836 h 4359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1889" h="435997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1" name="Freeform: Shape 21"/>
          <p:cNvSpPr/>
          <p:nvPr/>
        </p:nvSpPr>
        <p:spPr>
          <a:xfrm>
            <a:off x="699178" y="1051085"/>
            <a:ext cx="162182" cy="233910"/>
          </a:xfrm>
          <a:custGeom>
            <a:gdLst>
              <a:gd name="connsiteX0" fmla="*/ 143937 w 162182"/>
              <a:gd name="connsiteY0" fmla="*/ 184292 h 233910"/>
              <a:gd name="connsiteX1" fmla="*/ 94121 w 162182"/>
              <a:gd name="connsiteY1" fmla="*/ 226679 h 233910"/>
              <a:gd name="connsiteX2" fmla="*/ 55545 w 162182"/>
              <a:gd name="connsiteY2" fmla="*/ 212677 h 233910"/>
              <a:gd name="connsiteX3" fmla="*/ 5253 w 162182"/>
              <a:gd name="connsiteY3" fmla="*/ 113903 h 233910"/>
              <a:gd name="connsiteX4" fmla="*/ 6491 w 162182"/>
              <a:gd name="connsiteY4" fmla="*/ 80089 h 233910"/>
              <a:gd name="connsiteX5" fmla="*/ 70023 w 162182"/>
              <a:gd name="connsiteY5" fmla="*/ 7794 h 233910"/>
              <a:gd name="connsiteX6" fmla="*/ 100788 w 162182"/>
              <a:gd name="connsiteY6" fmla="*/ 17605 h 233910"/>
              <a:gd name="connsiteX7" fmla="*/ 150223 w 162182"/>
              <a:gd name="connsiteY7" fmla="*/ 116665 h 233910"/>
              <a:gd name="connsiteX8" fmla="*/ 143937 w 162182"/>
              <a:gd name="connsiteY8" fmla="*/ 184292 h 23391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182" h="233908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2" name="Freeform: Shape 23"/>
          <p:cNvSpPr/>
          <p:nvPr/>
        </p:nvSpPr>
        <p:spPr>
          <a:xfrm>
            <a:off x="2326583" y="5744"/>
            <a:ext cx="369481" cy="417413"/>
          </a:xfrm>
          <a:custGeom>
            <a:gdLst>
              <a:gd name="connsiteX0" fmla="*/ 164094 w 369481"/>
              <a:gd name="connsiteY0" fmla="*/ 92492 h 417413"/>
              <a:gd name="connsiteX1" fmla="*/ 165998 w 369481"/>
              <a:gd name="connsiteY1" fmla="*/ 82586 h 417413"/>
              <a:gd name="connsiteX2" fmla="*/ 180477 w 369481"/>
              <a:gd name="connsiteY2" fmla="*/ 54868 h 417413"/>
              <a:gd name="connsiteX3" fmla="*/ 312017 w 369481"/>
              <a:gd name="connsiteY3" fmla="*/ 6386 h 417413"/>
              <a:gd name="connsiteX4" fmla="*/ 328590 w 369481"/>
              <a:gd name="connsiteY4" fmla="*/ 576 h 417413"/>
              <a:gd name="connsiteX5" fmla="*/ 344021 w 369481"/>
              <a:gd name="connsiteY5" fmla="*/ 13339 h 417413"/>
              <a:gd name="connsiteX6" fmla="*/ 345640 w 369481"/>
              <a:gd name="connsiteY6" fmla="*/ 24293 h 417413"/>
              <a:gd name="connsiteX7" fmla="*/ 369262 w 369481"/>
              <a:gd name="connsiteY7" fmla="*/ 297851 h 417413"/>
              <a:gd name="connsiteX8" fmla="*/ 369452 w 369481"/>
              <a:gd name="connsiteY8" fmla="*/ 319473 h 417413"/>
              <a:gd name="connsiteX9" fmla="*/ 357927 w 369481"/>
              <a:gd name="connsiteY9" fmla="*/ 341190 h 417413"/>
              <a:gd name="connsiteX10" fmla="*/ 152568 w 369481"/>
              <a:gd name="connsiteY10" fmla="*/ 416533 h 417413"/>
              <a:gd name="connsiteX11" fmla="*/ 121612 w 369481"/>
              <a:gd name="connsiteY11" fmla="*/ 397483 h 417413"/>
              <a:gd name="connsiteX12" fmla="*/ 111135 w 369481"/>
              <a:gd name="connsiteY12" fmla="*/ 374242 h 417413"/>
              <a:gd name="connsiteX13" fmla="*/ 13218 w 369481"/>
              <a:gd name="connsiteY13" fmla="*/ 176407 h 417413"/>
              <a:gd name="connsiteX14" fmla="*/ 11789 w 369481"/>
              <a:gd name="connsiteY14" fmla="*/ 173931 h 417413"/>
              <a:gd name="connsiteX15" fmla="*/ 19409 w 369481"/>
              <a:gd name="connsiteY15" fmla="*/ 125449 h 417413"/>
              <a:gd name="connsiteX16" fmla="*/ 78369 w 369481"/>
              <a:gd name="connsiteY16" fmla="*/ 91540 h 417413"/>
              <a:gd name="connsiteX17" fmla="*/ 124469 w 369481"/>
              <a:gd name="connsiteY17" fmla="*/ 71632 h 417413"/>
              <a:gd name="connsiteX18" fmla="*/ 158474 w 369481"/>
              <a:gd name="connsiteY18" fmla="*/ 87730 h 417413"/>
              <a:gd name="connsiteX19" fmla="*/ 164094 w 369481"/>
              <a:gd name="connsiteY19" fmla="*/ 92492 h 4174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481" h="417413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3" name="Freeform: Shape 28"/>
          <p:cNvSpPr/>
          <p:nvPr/>
        </p:nvSpPr>
        <p:spPr>
          <a:xfrm>
            <a:off x="967619" y="-25744"/>
            <a:ext cx="136195" cy="157112"/>
          </a:xfrm>
          <a:custGeom>
            <a:gdLst>
              <a:gd name="connsiteX0" fmla="*/ 0 w 136195"/>
              <a:gd name="connsiteY0" fmla="*/ 0 h 157112"/>
              <a:gd name="connsiteX1" fmla="*/ 111477 w 136195"/>
              <a:gd name="connsiteY1" fmla="*/ 0 h 157112"/>
              <a:gd name="connsiteX2" fmla="*/ 134143 w 136195"/>
              <a:gd name="connsiteY2" fmla="*/ 112101 h 157112"/>
              <a:gd name="connsiteX3" fmla="*/ 114140 w 136195"/>
              <a:gd name="connsiteY3" fmla="*/ 146106 h 157112"/>
              <a:gd name="connsiteX4" fmla="*/ 66801 w 136195"/>
              <a:gd name="connsiteY4" fmla="*/ 156393 h 157112"/>
              <a:gd name="connsiteX5" fmla="*/ 38988 w 136195"/>
              <a:gd name="connsiteY5" fmla="*/ 134390 h 157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195" h="157112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4" name="Freeform: Shape 26"/>
          <p:cNvSpPr/>
          <p:nvPr/>
        </p:nvSpPr>
        <p:spPr>
          <a:xfrm>
            <a:off x="1775843" y="98859"/>
            <a:ext cx="114978" cy="186309"/>
          </a:xfrm>
          <a:custGeom>
            <a:gdLst>
              <a:gd name="connsiteX0" fmla="*/ 86775 w 114978"/>
              <a:gd name="connsiteY0" fmla="*/ 167902 h 186309"/>
              <a:gd name="connsiteX1" fmla="*/ 32959 w 114978"/>
              <a:gd name="connsiteY1" fmla="*/ 184856 h 186309"/>
              <a:gd name="connsiteX2" fmla="*/ 6956 w 114978"/>
              <a:gd name="connsiteY2" fmla="*/ 160758 h 186309"/>
              <a:gd name="connsiteX3" fmla="*/ 193 w 114978"/>
              <a:gd name="connsiteY3" fmla="*/ 65317 h 186309"/>
              <a:gd name="connsiteX4" fmla="*/ 12576 w 114978"/>
              <a:gd name="connsiteY4" fmla="*/ 38838 h 186309"/>
              <a:gd name="connsiteX5" fmla="*/ 87442 w 114978"/>
              <a:gd name="connsiteY5" fmla="*/ 2738 h 186309"/>
              <a:gd name="connsiteX6" fmla="*/ 108588 w 114978"/>
              <a:gd name="connsiteY6" fmla="*/ 20836 h 186309"/>
              <a:gd name="connsiteX7" fmla="*/ 114493 w 114978"/>
              <a:gd name="connsiteY7" fmla="*/ 116181 h 186309"/>
              <a:gd name="connsiteX8" fmla="*/ 86775 w 114978"/>
              <a:gd name="connsiteY8" fmla="*/ 167902 h 1863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8" h="186309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1" name="Graphic 11"/>
          <p:cNvPicPr>
            <a:picLocks noChangeAspect="1"/>
          </p:cNvPicPr>
          <p:nvPr/>
        </p:nvPicPr>
        <p:blipFill>
          <a:blip r:embed="rId5"/>
          <a:srcRect l="27311" b="17653"/>
          <a:stretch>
            <a:fillRect/>
          </a:stretch>
        </p:blipFill>
        <p:spPr>
          <a:xfrm>
            <a:off x="0" y="3265674"/>
            <a:ext cx="2180944" cy="3592327"/>
          </a:xfrm>
          <a:custGeom>
            <a:gdLst>
              <a:gd name="connsiteX0" fmla="*/ 0 w 2180944"/>
              <a:gd name="connsiteY0" fmla="*/ 0 h 3592327"/>
              <a:gd name="connsiteX1" fmla="*/ 2180944 w 2180944"/>
              <a:gd name="connsiteY1" fmla="*/ 0 h 3592327"/>
              <a:gd name="connsiteX2" fmla="*/ 2180944 w 2180944"/>
              <a:gd name="connsiteY2" fmla="*/ 3592327 h 3592327"/>
              <a:gd name="connsiteX3" fmla="*/ 0 w 2180944"/>
              <a:gd name="connsiteY3" fmla="*/ 3592327 h 35923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944" h="3592327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</p:spPr>
      </p:pic>
      <p:sp>
        <p:nvSpPr>
          <p:cNvPr id="1048595" name="Freeform: Shape 30"/>
          <p:cNvSpPr/>
          <p:nvPr userDrawn="1"/>
        </p:nvSpPr>
        <p:spPr>
          <a:xfrm>
            <a:off x="1" y="-19294"/>
            <a:ext cx="433783" cy="297200"/>
          </a:xfrm>
          <a:custGeom>
            <a:gdLst>
              <a:gd name="connsiteX0" fmla="*/ 0 w 433783"/>
              <a:gd name="connsiteY0" fmla="*/ 0 h 297200"/>
              <a:gd name="connsiteX1" fmla="*/ 433783 w 433783"/>
              <a:gd name="connsiteY1" fmla="*/ 0 h 297200"/>
              <a:gd name="connsiteX2" fmla="*/ 360917 w 433783"/>
              <a:gd name="connsiteY2" fmla="*/ 125757 h 297200"/>
              <a:gd name="connsiteX3" fmla="*/ 254594 w 433783"/>
              <a:gd name="connsiteY3" fmla="*/ 278002 h 297200"/>
              <a:gd name="connsiteX4" fmla="*/ 214970 w 433783"/>
              <a:gd name="connsiteY4" fmla="*/ 286861 h 297200"/>
              <a:gd name="connsiteX5" fmla="*/ 106909 w 433783"/>
              <a:gd name="connsiteY5" fmla="*/ 210744 h 297200"/>
              <a:gd name="connsiteX6" fmla="*/ 0 w 433783"/>
              <a:gd name="connsiteY6" fmla="*/ 148778 h 29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783" h="297200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62" name="Graphic 33"/>
          <p:cNvPicPr>
            <a:picLocks noChangeAspect="1"/>
          </p:cNvPicPr>
          <p:nvPr userDrawn="1"/>
        </p:nvPicPr>
        <p:blipFill>
          <a:blip r:embed="rId6"/>
          <a:srcRect l="139" r="4019" b="35702"/>
          <a:stretch>
            <a:fillRect/>
          </a:stretch>
        </p:blipFill>
        <p:spPr>
          <a:xfrm>
            <a:off x="9800216" y="4790234"/>
            <a:ext cx="2391784" cy="2088402"/>
          </a:xfrm>
          <a:custGeom>
            <a:gdLst>
              <a:gd name="connsiteX0" fmla="*/ 0 w 2391784"/>
              <a:gd name="connsiteY0" fmla="*/ 0 h 2088402"/>
              <a:gd name="connsiteX1" fmla="*/ 2391784 w 2391784"/>
              <a:gd name="connsiteY1" fmla="*/ 0 h 2088402"/>
              <a:gd name="connsiteX2" fmla="*/ 2391784 w 2391784"/>
              <a:gd name="connsiteY2" fmla="*/ 2088402 h 2088402"/>
              <a:gd name="connsiteX3" fmla="*/ 0 w 2391784"/>
              <a:gd name="connsiteY3" fmla="*/ 2088402 h 2088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784" h="2088402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omparison">
    <p:bg>
      <p:bgPr>
        <a:solidFill>
          <a:srgbClr val="E1C8BC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</a:xfrm>
      </p:grpSpPr>
      <p:sp>
        <p:nvSpPr>
          <p:cNvPr id="1048767" name="Freeform: Shape 12"/>
          <p:cNvSpPr/>
          <p:nvPr userDrawn="1"/>
        </p:nvSpPr>
        <p:spPr>
          <a:xfrm>
            <a:off x="3821302" y="0"/>
            <a:ext cx="4562036" cy="2589532"/>
          </a:xfrm>
          <a:custGeom>
            <a:gdLst>
              <a:gd name="connsiteX0" fmla="*/ 1188117 w 4562036"/>
              <a:gd name="connsiteY0" fmla="*/ 0 h 2589532"/>
              <a:gd name="connsiteX1" fmla="*/ 4562036 w 4562036"/>
              <a:gd name="connsiteY1" fmla="*/ 0 h 2589532"/>
              <a:gd name="connsiteX2" fmla="*/ 2178811 w 4562036"/>
              <a:gd name="connsiteY2" fmla="*/ 2219035 h 2589532"/>
              <a:gd name="connsiteX3" fmla="*/ 366013 w 4562036"/>
              <a:gd name="connsiteY3" fmla="*/ 2299009 h 2589532"/>
              <a:gd name="connsiteX4" fmla="*/ 273076 w 4562036"/>
              <a:gd name="connsiteY4" fmla="*/ 915700 h 25895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036" h="2589532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8" name="Freeform: Shape 14"/>
          <p:cNvSpPr/>
          <p:nvPr userDrawn="1"/>
        </p:nvSpPr>
        <p:spPr>
          <a:xfrm>
            <a:off x="1340262" y="0"/>
            <a:ext cx="3464065" cy="5273935"/>
          </a:xfrm>
          <a:custGeom>
            <a:gdLst>
              <a:gd name="connsiteX0" fmla="*/ 535089 w 3464065"/>
              <a:gd name="connsiteY0" fmla="*/ 768909 h 5273935"/>
              <a:gd name="connsiteX1" fmla="*/ 553505 w 3464065"/>
              <a:gd name="connsiteY1" fmla="*/ 796217 h 5273935"/>
              <a:gd name="connsiteX2" fmla="*/ 795250 w 3464065"/>
              <a:gd name="connsiteY2" fmla="*/ 1088753 h 5273935"/>
              <a:gd name="connsiteX3" fmla="*/ 3196465 w 3464065"/>
              <a:gd name="connsiteY3" fmla="*/ 3635620 h 5273935"/>
              <a:gd name="connsiteX4" fmla="*/ 3192683 w 3464065"/>
              <a:gd name="connsiteY4" fmla="*/ 4997756 h 5273935"/>
              <a:gd name="connsiteX5" fmla="*/ 1904002 w 3464065"/>
              <a:gd name="connsiteY5" fmla="*/ 4988332 h 5273935"/>
              <a:gd name="connsiteX6" fmla="*/ 510498 w 3464065"/>
              <a:gd name="connsiteY6" fmla="*/ 3483716 h 5273935"/>
              <a:gd name="connsiteX7" fmla="*/ 306795 w 3464065"/>
              <a:gd name="connsiteY7" fmla="*/ 1123679 h 5273935"/>
              <a:gd name="connsiteX8" fmla="*/ 146907 w 3464065"/>
              <a:gd name="connsiteY8" fmla="*/ 0 h 5273935"/>
              <a:gd name="connsiteX9" fmla="*/ 1029880 w 3464065"/>
              <a:gd name="connsiteY9" fmla="*/ 0 h 5273935"/>
              <a:gd name="connsiteX10" fmla="*/ 535089 w 3464065"/>
              <a:gd name="connsiteY10" fmla="*/ 768909 h 5273935"/>
              <a:gd name="connsiteX11" fmla="*/ 447493 w 3464065"/>
              <a:gd name="connsiteY11" fmla="*/ 639024 h 5273935"/>
              <a:gd name="connsiteX12" fmla="*/ 192397 w 3464065"/>
              <a:gd name="connsiteY12" fmla="*/ 130065 h 5273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4064" h="527393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9" name="Freeform: Shape 17"/>
          <p:cNvSpPr/>
          <p:nvPr userDrawn="1"/>
        </p:nvSpPr>
        <p:spPr>
          <a:xfrm rot="10800000">
            <a:off x="7768045" y="1584065"/>
            <a:ext cx="3464065" cy="5273935"/>
          </a:xfrm>
          <a:custGeom>
            <a:gdLst>
              <a:gd name="connsiteX0" fmla="*/ 535089 w 3464065"/>
              <a:gd name="connsiteY0" fmla="*/ 768909 h 5273935"/>
              <a:gd name="connsiteX1" fmla="*/ 553505 w 3464065"/>
              <a:gd name="connsiteY1" fmla="*/ 796217 h 5273935"/>
              <a:gd name="connsiteX2" fmla="*/ 795250 w 3464065"/>
              <a:gd name="connsiteY2" fmla="*/ 1088753 h 5273935"/>
              <a:gd name="connsiteX3" fmla="*/ 3196465 w 3464065"/>
              <a:gd name="connsiteY3" fmla="*/ 3635620 h 5273935"/>
              <a:gd name="connsiteX4" fmla="*/ 3192683 w 3464065"/>
              <a:gd name="connsiteY4" fmla="*/ 4997756 h 5273935"/>
              <a:gd name="connsiteX5" fmla="*/ 1904002 w 3464065"/>
              <a:gd name="connsiteY5" fmla="*/ 4988332 h 5273935"/>
              <a:gd name="connsiteX6" fmla="*/ 510498 w 3464065"/>
              <a:gd name="connsiteY6" fmla="*/ 3483716 h 5273935"/>
              <a:gd name="connsiteX7" fmla="*/ 306795 w 3464065"/>
              <a:gd name="connsiteY7" fmla="*/ 1123679 h 5273935"/>
              <a:gd name="connsiteX8" fmla="*/ 146907 w 3464065"/>
              <a:gd name="connsiteY8" fmla="*/ 0 h 5273935"/>
              <a:gd name="connsiteX9" fmla="*/ 1029880 w 3464065"/>
              <a:gd name="connsiteY9" fmla="*/ 0 h 5273935"/>
              <a:gd name="connsiteX10" fmla="*/ 535089 w 3464065"/>
              <a:gd name="connsiteY10" fmla="*/ 768909 h 5273935"/>
              <a:gd name="connsiteX11" fmla="*/ 447493 w 3464065"/>
              <a:gd name="connsiteY11" fmla="*/ 639024 h 5273935"/>
              <a:gd name="connsiteX12" fmla="*/ 192397 w 3464065"/>
              <a:gd name="connsiteY12" fmla="*/ 130065 h 5273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4064" h="527393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0" name="Freeform: Shape 18"/>
          <p:cNvSpPr/>
          <p:nvPr userDrawn="1"/>
        </p:nvSpPr>
        <p:spPr>
          <a:xfrm rot="10800000">
            <a:off x="3814982" y="4268468"/>
            <a:ext cx="4562036" cy="2589532"/>
          </a:xfrm>
          <a:custGeom>
            <a:gdLst>
              <a:gd name="connsiteX0" fmla="*/ 1188117 w 4562036"/>
              <a:gd name="connsiteY0" fmla="*/ 0 h 2589532"/>
              <a:gd name="connsiteX1" fmla="*/ 4562036 w 4562036"/>
              <a:gd name="connsiteY1" fmla="*/ 0 h 2589532"/>
              <a:gd name="connsiteX2" fmla="*/ 2178811 w 4562036"/>
              <a:gd name="connsiteY2" fmla="*/ 2219035 h 2589532"/>
              <a:gd name="connsiteX3" fmla="*/ 366013 w 4562036"/>
              <a:gd name="connsiteY3" fmla="*/ 2299009 h 2589532"/>
              <a:gd name="connsiteX4" fmla="*/ 273076 w 4562036"/>
              <a:gd name="connsiteY4" fmla="*/ 915700 h 25895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036" h="2589532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3145728" name="Straight Connector 20"/>
          <p:cNvCxnSpPr/>
          <p:nvPr userDrawn="1"/>
        </p:nvCxnSpPr>
        <p:spPr>
          <a:xfrm>
            <a:off x="0" y="3879669"/>
            <a:ext cx="2325189" cy="29783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22"/>
          <p:cNvCxnSpPr/>
          <p:nvPr userDrawn="1"/>
        </p:nvCxnSpPr>
        <p:spPr>
          <a:xfrm>
            <a:off x="9866811" y="0"/>
            <a:ext cx="2325189" cy="29783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bg>
      <p:bgPr>
        <a:solidFill>
          <a:srgbClr val="FFE6D6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</a:xfrm>
      </p:grpSpPr>
      <p:pic>
        <p:nvPicPr>
          <p:cNvPr id="2097183" name="Graphic 2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395012" y="376276"/>
            <a:ext cx="11806913" cy="6490970"/>
          </a:xfrm>
          <a:prstGeom prst="rect">
            <a:avLst/>
          </a:prstGeom>
        </p:spPr>
      </p:pic>
      <p:pic>
        <p:nvPicPr>
          <p:cNvPr id="209718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892" y="4502803"/>
            <a:ext cx="2686050" cy="2247900"/>
          </a:xfrm>
          <a:prstGeom prst="rect">
            <a:avLst/>
          </a:prstGeom>
        </p:spPr>
      </p:pic>
      <p:pic>
        <p:nvPicPr>
          <p:cNvPr id="2097185" name="Graphic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28021" y="3283603"/>
            <a:ext cx="3238500" cy="3574397"/>
          </a:xfrm>
          <a:prstGeom prst="rect">
            <a:avLst/>
          </a:prstGeom>
        </p:spPr>
      </p:pic>
      <p:pic>
        <p:nvPicPr>
          <p:cNvPr id="2097186" name="Graphic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603" y="3046459"/>
            <a:ext cx="4953000" cy="3811541"/>
          </a:xfrm>
          <a:prstGeom prst="rect">
            <a:avLst/>
          </a:prstGeom>
        </p:spPr>
      </p:pic>
      <p:pic>
        <p:nvPicPr>
          <p:cNvPr id="2097187" name="Graphic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585" y="2609961"/>
            <a:ext cx="828675" cy="885825"/>
          </a:xfrm>
          <a:prstGeom prst="rect">
            <a:avLst/>
          </a:prstGeom>
        </p:spPr>
      </p:pic>
      <p:pic>
        <p:nvPicPr>
          <p:cNvPr id="2097188" name="Graphic 22"/>
          <p:cNvPicPr>
            <a:picLocks noChangeAspect="1"/>
          </p:cNvPicPr>
          <p:nvPr userDrawn="1"/>
        </p:nvPicPr>
        <p:blipFill>
          <a:blip r:embed="rId6"/>
          <a:srcRect r="45486" b="2406"/>
          <a:stretch>
            <a:fillRect/>
          </a:stretch>
        </p:blipFill>
        <p:spPr>
          <a:xfrm>
            <a:off x="11353360" y="1788385"/>
            <a:ext cx="841180" cy="3207059"/>
          </a:xfrm>
          <a:custGeom>
            <a:gdLst>
              <a:gd name="connsiteX0" fmla="*/ 0 w 841180"/>
              <a:gd name="connsiteY0" fmla="*/ 0 h 3207059"/>
              <a:gd name="connsiteX1" fmla="*/ 841180 w 841180"/>
              <a:gd name="connsiteY1" fmla="*/ 0 h 3207059"/>
              <a:gd name="connsiteX2" fmla="*/ 841180 w 841180"/>
              <a:gd name="connsiteY2" fmla="*/ 3207059 h 3207059"/>
              <a:gd name="connsiteX3" fmla="*/ 0 w 841180"/>
              <a:gd name="connsiteY3" fmla="*/ 3207059 h 32070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180" h="3207059">
                <a:moveTo>
                  <a:pt x="0" y="0"/>
                </a:moveTo>
                <a:lnTo>
                  <a:pt x="841180" y="0"/>
                </a:lnTo>
                <a:lnTo>
                  <a:pt x="841180" y="3207059"/>
                </a:lnTo>
                <a:lnTo>
                  <a:pt x="0" y="3207059"/>
                </a:lnTo>
                <a:close/>
              </a:path>
            </a:pathLst>
          </a:custGeom>
        </p:spPr>
      </p:pic>
      <p:pic>
        <p:nvPicPr>
          <p:cNvPr id="2097189" name="Graphic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52603" y="3483848"/>
            <a:ext cx="4655873" cy="3374152"/>
          </a:xfrm>
          <a:prstGeom prst="rect">
            <a:avLst/>
          </a:prstGeom>
        </p:spPr>
      </p:pic>
      <p:sp>
        <p:nvSpPr>
          <p:cNvPr id="1048781" name="Graphic 12"/>
          <p:cNvSpPr/>
          <p:nvPr/>
        </p:nvSpPr>
        <p:spPr>
          <a:xfrm>
            <a:off x="7201365" y="-7062"/>
            <a:ext cx="4990635" cy="4253673"/>
          </a:xfrm>
          <a:custGeom>
            <a:gdLst>
              <a:gd name="connsiteX0" fmla="*/ 2079 w 5045663"/>
              <a:gd name="connsiteY0" fmla="*/ 3600 h 4253673"/>
              <a:gd name="connsiteX1" fmla="*/ 430565 w 5045663"/>
              <a:gd name="connsiteY1" fmla="*/ 619357 h 4253673"/>
              <a:gd name="connsiteX2" fmla="*/ 1149085 w 5045663"/>
              <a:gd name="connsiteY2" fmla="*/ 650425 h 4253673"/>
              <a:gd name="connsiteX3" fmla="*/ 1868346 w 5045663"/>
              <a:gd name="connsiteY3" fmla="*/ 538792 h 4253673"/>
              <a:gd name="connsiteX4" fmla="*/ 2280244 w 5045663"/>
              <a:gd name="connsiteY4" fmla="*/ 629783 h 4253673"/>
              <a:gd name="connsiteX5" fmla="*/ 2516823 w 5045663"/>
              <a:gd name="connsiteY5" fmla="*/ 964156 h 4253673"/>
              <a:gd name="connsiteX6" fmla="*/ 2457044 w 5045663"/>
              <a:gd name="connsiteY6" fmla="*/ 1359505 h 4253673"/>
              <a:gd name="connsiteX7" fmla="*/ 2697432 w 5045663"/>
              <a:gd name="connsiteY7" fmla="*/ 1886498 h 4253673"/>
              <a:gd name="connsiteX8" fmla="*/ 3276396 w 5045663"/>
              <a:gd name="connsiteY8" fmla="*/ 1939576 h 4253673"/>
              <a:gd name="connsiteX9" fmla="*/ 3742994 w 5045663"/>
              <a:gd name="connsiteY9" fmla="*/ 1517161 h 4253673"/>
              <a:gd name="connsiteX10" fmla="*/ 4305452 w 5045663"/>
              <a:gd name="connsiteY10" fmla="*/ 1303794 h 4253673"/>
              <a:gd name="connsiteX11" fmla="*/ 4572504 w 5045663"/>
              <a:gd name="connsiteY11" fmla="*/ 1826258 h 4253673"/>
              <a:gd name="connsiteX12" fmla="*/ 4284503 w 5045663"/>
              <a:gd name="connsiteY12" fmla="*/ 2388636 h 4253673"/>
              <a:gd name="connsiteX13" fmla="*/ 4163357 w 5045663"/>
              <a:gd name="connsiteY13" fmla="*/ 2840750 h 4253673"/>
              <a:gd name="connsiteX14" fmla="*/ 4611757 w 5045663"/>
              <a:gd name="connsiteY14" fmla="*/ 3108669 h 4253673"/>
              <a:gd name="connsiteX15" fmla="*/ 4720736 w 5045663"/>
              <a:gd name="connsiteY15" fmla="*/ 3534349 h 4253673"/>
              <a:gd name="connsiteX16" fmla="*/ 4691322 w 5045663"/>
              <a:gd name="connsiteY16" fmla="*/ 3987622 h 4253673"/>
              <a:gd name="connsiteX17" fmla="*/ 5008631 w 5045663"/>
              <a:gd name="connsiteY17" fmla="*/ 4249328 h 4253673"/>
              <a:gd name="connsiteX18" fmla="*/ 5045663 w 5045663"/>
              <a:gd name="connsiteY18" fmla="*/ 4039331 h 4253673"/>
              <a:gd name="connsiteX19" fmla="*/ 5045663 w 5045663"/>
              <a:gd name="connsiteY19" fmla="*/ 7060 h 4253673"/>
              <a:gd name="connsiteX20" fmla="*/ 2079 w 5045663"/>
              <a:gd name="connsiteY20" fmla="*/ 3600 h 425367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45663" h="4253673">
                <a:moveTo>
                  <a:pt x="2079" y="3600"/>
                </a:moveTo>
                <a:cubicBezTo>
                  <a:pt x="-26170" y="243927"/>
                  <a:pt x="239397" y="511553"/>
                  <a:pt x="430565" y="619357"/>
                </a:cubicBezTo>
                <a:cubicBezTo>
                  <a:pt x="621733" y="727161"/>
                  <a:pt x="909861" y="693288"/>
                  <a:pt x="1149085" y="650425"/>
                </a:cubicBezTo>
                <a:cubicBezTo>
                  <a:pt x="1388310" y="607667"/>
                  <a:pt x="1625312" y="541003"/>
                  <a:pt x="1868346" y="538792"/>
                </a:cubicBezTo>
                <a:cubicBezTo>
                  <a:pt x="2010653" y="537528"/>
                  <a:pt x="2156558" y="559749"/>
                  <a:pt x="2280244" y="629783"/>
                </a:cubicBezTo>
                <a:cubicBezTo>
                  <a:pt x="2403930" y="699817"/>
                  <a:pt x="2502434" y="823245"/>
                  <a:pt x="2516823" y="964156"/>
                </a:cubicBezTo>
                <a:cubicBezTo>
                  <a:pt x="2530472" y="1097273"/>
                  <a:pt x="2470481" y="1226388"/>
                  <a:pt x="2457044" y="1359505"/>
                </a:cubicBezTo>
                <a:cubicBezTo>
                  <a:pt x="2436729" y="1560655"/>
                  <a:pt x="2531953" y="1769283"/>
                  <a:pt x="2697432" y="1886498"/>
                </a:cubicBezTo>
                <a:cubicBezTo>
                  <a:pt x="2862910" y="2003607"/>
                  <a:pt x="3092189" y="2024670"/>
                  <a:pt x="3276396" y="1939576"/>
                </a:cubicBezTo>
                <a:cubicBezTo>
                  <a:pt x="3468431" y="1850796"/>
                  <a:pt x="3594762" y="1667655"/>
                  <a:pt x="3742994" y="1517161"/>
                </a:cubicBezTo>
                <a:cubicBezTo>
                  <a:pt x="3891227" y="1366667"/>
                  <a:pt x="4104318" y="1237867"/>
                  <a:pt x="4305452" y="1303794"/>
                </a:cubicBezTo>
                <a:cubicBezTo>
                  <a:pt x="4508386" y="1370247"/>
                  <a:pt x="4604986" y="1616156"/>
                  <a:pt x="4572504" y="1826258"/>
                </a:cubicBezTo>
                <a:cubicBezTo>
                  <a:pt x="4540022" y="2036360"/>
                  <a:pt x="4411363" y="2217606"/>
                  <a:pt x="4284503" y="2388636"/>
                </a:cubicBezTo>
                <a:cubicBezTo>
                  <a:pt x="4185787" y="2521753"/>
                  <a:pt x="4081887" y="2696469"/>
                  <a:pt x="4163357" y="2840750"/>
                </a:cubicBezTo>
                <a:cubicBezTo>
                  <a:pt x="4250222" y="2994614"/>
                  <a:pt x="4480982" y="2989559"/>
                  <a:pt x="4611757" y="3108669"/>
                </a:cubicBezTo>
                <a:cubicBezTo>
                  <a:pt x="4724545" y="3211351"/>
                  <a:pt x="4738617" y="3383118"/>
                  <a:pt x="4720736" y="3534349"/>
                </a:cubicBezTo>
                <a:cubicBezTo>
                  <a:pt x="4702855" y="3685475"/>
                  <a:pt x="4661062" y="3838391"/>
                  <a:pt x="4691322" y="3987622"/>
                </a:cubicBezTo>
                <a:cubicBezTo>
                  <a:pt x="4721583" y="4136852"/>
                  <a:pt x="4859023" y="4280711"/>
                  <a:pt x="5008631" y="4249328"/>
                </a:cubicBezTo>
                <a:cubicBezTo>
                  <a:pt x="5010006" y="4176871"/>
                  <a:pt x="5044287" y="4111787"/>
                  <a:pt x="5045663" y="4039331"/>
                </a:cubicBezTo>
                <a:lnTo>
                  <a:pt x="5045663" y="7060"/>
                </a:lnTo>
                <a:cubicBezTo>
                  <a:pt x="3375524" y="-3568"/>
                  <a:pt x="4410681" y="14"/>
                  <a:pt x="2079" y="3600"/>
                </a:cubicBezTo>
                <a:close/>
              </a:path>
            </a:pathLst>
          </a:custGeom>
          <a:solidFill>
            <a:srgbClr val="FFC86B"/>
          </a:solidFill>
          <a:ln w="1057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90" name="Graphic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2828" y="0"/>
            <a:ext cx="4019121" cy="2534770"/>
          </a:xfrm>
          <a:prstGeom prst="rect">
            <a:avLst/>
          </a:prstGeom>
        </p:spPr>
      </p:pic>
      <p:pic>
        <p:nvPicPr>
          <p:cNvPr id="2097191" name="Graphic 1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93396" y="885302"/>
            <a:ext cx="285750" cy="314325"/>
          </a:xfrm>
          <a:prstGeom prst="rect">
            <a:avLst/>
          </a:prstGeom>
        </p:spPr>
      </p:pic>
      <p:pic>
        <p:nvPicPr>
          <p:cNvPr id="2097192" name="Graphic 1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27866" y="5511091"/>
            <a:ext cx="285750" cy="314325"/>
          </a:xfrm>
          <a:prstGeom prst="rect">
            <a:avLst/>
          </a:prstGeom>
        </p:spPr>
      </p:pic>
      <p:pic>
        <p:nvPicPr>
          <p:cNvPr id="2097193" name="Graphic 1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482476" y="1790818"/>
            <a:ext cx="689818" cy="758800"/>
          </a:xfrm>
          <a:prstGeom prst="rect">
            <a:avLst/>
          </a:prstGeom>
        </p:spPr>
      </p:pic>
      <p:pic>
        <p:nvPicPr>
          <p:cNvPr id="2097194" name="Graphic 1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198610" y="1386198"/>
            <a:ext cx="828675" cy="885825"/>
          </a:xfrm>
          <a:prstGeom prst="rect">
            <a:avLst/>
          </a:prstGeom>
        </p:spPr>
      </p:pic>
      <p:sp>
        <p:nvSpPr>
          <p:cNvPr id="1048782" name="Graphic 8"/>
          <p:cNvSpPr/>
          <p:nvPr/>
        </p:nvSpPr>
        <p:spPr>
          <a:xfrm>
            <a:off x="1" y="0"/>
            <a:ext cx="4788553" cy="2402310"/>
          </a:xfrm>
          <a:custGeom>
            <a:gdLst>
              <a:gd name="connsiteX0" fmla="*/ 4672855 w 4788553"/>
              <a:gd name="connsiteY0" fmla="*/ 22548 h 2402312"/>
              <a:gd name="connsiteX1" fmla="*/ 4624309 w 4788553"/>
              <a:gd name="connsiteY1" fmla="*/ 0 h 2402312"/>
              <a:gd name="connsiteX2" fmla="*/ 96 w 4788553"/>
              <a:gd name="connsiteY2" fmla="*/ 4855 h 2402312"/>
              <a:gd name="connsiteX3" fmla="*/ 0 w 4788553"/>
              <a:gd name="connsiteY3" fmla="*/ 2372849 h 2402312"/>
              <a:gd name="connsiteX4" fmla="*/ 1033386 w 4788553"/>
              <a:gd name="connsiteY4" fmla="*/ 1563368 h 2402312"/>
              <a:gd name="connsiteX5" fmla="*/ 2294095 w 4788553"/>
              <a:gd name="connsiteY5" fmla="*/ 1646674 h 2402312"/>
              <a:gd name="connsiteX6" fmla="*/ 2929999 w 4788553"/>
              <a:gd name="connsiteY6" fmla="*/ 2193500 h 2402312"/>
              <a:gd name="connsiteX7" fmla="*/ 3726454 w 4788553"/>
              <a:gd name="connsiteY7" fmla="*/ 2369063 h 2402312"/>
              <a:gd name="connsiteX8" fmla="*/ 4117971 w 4788553"/>
              <a:gd name="connsiteY8" fmla="*/ 1691942 h 2402312"/>
              <a:gd name="connsiteX9" fmla="*/ 3748490 w 4788553"/>
              <a:gd name="connsiteY9" fmla="*/ 1194687 h 2402312"/>
              <a:gd name="connsiteX10" fmla="*/ 3692322 w 4788553"/>
              <a:gd name="connsiteY10" fmla="*/ 624624 h 2402312"/>
              <a:gd name="connsiteX11" fmla="*/ 4103556 w 4788553"/>
              <a:gd name="connsiteY11" fmla="*/ 576259 h 2402312"/>
              <a:gd name="connsiteX12" fmla="*/ 4526885 w 4788553"/>
              <a:gd name="connsiteY12" fmla="*/ 637189 h 2402312"/>
              <a:gd name="connsiteX13" fmla="*/ 4779060 w 4788553"/>
              <a:gd name="connsiteY13" fmla="*/ 375738 h 2402312"/>
              <a:gd name="connsiteX14" fmla="*/ 4672855 w 4788553"/>
              <a:gd name="connsiteY14" fmla="*/ 22548 h 24023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88553" h="2402312">
                <a:moveTo>
                  <a:pt x="4672855" y="22548"/>
                </a:moveTo>
                <a:cubicBezTo>
                  <a:pt x="4694726" y="3615"/>
                  <a:pt x="4652807" y="0"/>
                  <a:pt x="4624309" y="0"/>
                </a:cubicBezTo>
                <a:lnTo>
                  <a:pt x="96" y="4855"/>
                </a:lnTo>
                <a:cubicBezTo>
                  <a:pt x="2511" y="955902"/>
                  <a:pt x="3742" y="1578820"/>
                  <a:pt x="0" y="2372849"/>
                </a:cubicBezTo>
                <a:cubicBezTo>
                  <a:pt x="282661" y="2027748"/>
                  <a:pt x="624969" y="1722407"/>
                  <a:pt x="1033386" y="1563368"/>
                </a:cubicBezTo>
                <a:cubicBezTo>
                  <a:pt x="1441803" y="1404329"/>
                  <a:pt x="1923288" y="1408288"/>
                  <a:pt x="2294095" y="1646674"/>
                </a:cubicBezTo>
                <a:cubicBezTo>
                  <a:pt x="2528375" y="1797279"/>
                  <a:pt x="2704666" y="2028609"/>
                  <a:pt x="2929999" y="2193500"/>
                </a:cubicBezTo>
                <a:cubicBezTo>
                  <a:pt x="3159972" y="2361834"/>
                  <a:pt x="3458207" y="2456672"/>
                  <a:pt x="3726454" y="2369063"/>
                </a:cubicBezTo>
                <a:cubicBezTo>
                  <a:pt x="3994700" y="2281454"/>
                  <a:pt x="4199986" y="1971465"/>
                  <a:pt x="4117971" y="1691942"/>
                </a:cubicBezTo>
                <a:cubicBezTo>
                  <a:pt x="4058655" y="1489873"/>
                  <a:pt x="3879051" y="1356824"/>
                  <a:pt x="3748490" y="1194687"/>
                </a:cubicBezTo>
                <a:cubicBezTo>
                  <a:pt x="3617929" y="1032549"/>
                  <a:pt x="3542708" y="767828"/>
                  <a:pt x="3692322" y="624624"/>
                </a:cubicBezTo>
                <a:cubicBezTo>
                  <a:pt x="3798362" y="523245"/>
                  <a:pt x="3964380" y="537359"/>
                  <a:pt x="4103556" y="576259"/>
                </a:cubicBezTo>
                <a:cubicBezTo>
                  <a:pt x="4242733" y="615158"/>
                  <a:pt x="4386880" y="672818"/>
                  <a:pt x="4526885" y="637189"/>
                </a:cubicBezTo>
                <a:cubicBezTo>
                  <a:pt x="4648168" y="606380"/>
                  <a:pt x="4749071" y="501558"/>
                  <a:pt x="4779060" y="375738"/>
                </a:cubicBezTo>
                <a:cubicBezTo>
                  <a:pt x="4809049" y="249919"/>
                  <a:pt x="4766468" y="108436"/>
                  <a:pt x="4672855" y="22548"/>
                </a:cubicBezTo>
                <a:close/>
              </a:path>
            </a:pathLst>
          </a:custGeom>
          <a:solidFill>
            <a:srgbClr val="636C82"/>
          </a:solidFill>
          <a:ln w="1654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95" name="Graphic 34"/>
          <p:cNvPicPr>
            <a:picLocks noChangeAspect="1"/>
          </p:cNvPicPr>
          <p:nvPr userDrawn="1"/>
        </p:nvPicPr>
        <p:blipFill>
          <a:blip r:embed="rId12"/>
          <a:srcRect l="11708" r="3062" b="17682"/>
          <a:stretch>
            <a:fillRect/>
          </a:stretch>
        </p:blipFill>
        <p:spPr>
          <a:xfrm>
            <a:off x="-55261" y="4891367"/>
            <a:ext cx="1802232" cy="1975879"/>
          </a:xfrm>
          <a:custGeom>
            <a:gdLst>
              <a:gd name="connsiteX0" fmla="*/ 0 w 1802232"/>
              <a:gd name="connsiteY0" fmla="*/ 0 h 1975879"/>
              <a:gd name="connsiteX1" fmla="*/ 1802232 w 1802232"/>
              <a:gd name="connsiteY1" fmla="*/ 0 h 1975879"/>
              <a:gd name="connsiteX2" fmla="*/ 1802232 w 1802232"/>
              <a:gd name="connsiteY2" fmla="*/ 1975879 h 1975879"/>
              <a:gd name="connsiteX3" fmla="*/ 0 w 1802232"/>
              <a:gd name="connsiteY3" fmla="*/ 1975879 h 19758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232" h="1975879">
                <a:moveTo>
                  <a:pt x="0" y="0"/>
                </a:moveTo>
                <a:lnTo>
                  <a:pt x="1802232" y="0"/>
                </a:lnTo>
                <a:lnTo>
                  <a:pt x="1802232" y="1975879"/>
                </a:lnTo>
                <a:lnTo>
                  <a:pt x="0" y="1975879"/>
                </a:lnTo>
                <a:close/>
              </a:path>
            </a:pathLst>
          </a:custGeom>
        </p:spPr>
      </p:pic>
      <p:pic>
        <p:nvPicPr>
          <p:cNvPr id="2097196" name="Graphic 39"/>
          <p:cNvPicPr>
            <a:picLocks noChangeAspect="1"/>
          </p:cNvPicPr>
          <p:nvPr userDrawn="1"/>
        </p:nvPicPr>
        <p:blipFill>
          <a:blip r:embed="rId13"/>
          <a:srcRect r="3935" b="12561"/>
          <a:stretch>
            <a:fillRect/>
          </a:stretch>
        </p:blipFill>
        <p:spPr>
          <a:xfrm>
            <a:off x="7042256" y="4443132"/>
            <a:ext cx="5149744" cy="2414868"/>
          </a:xfrm>
          <a:custGeom>
            <a:gdLst>
              <a:gd name="connsiteX0" fmla="*/ 0 w 5149744"/>
              <a:gd name="connsiteY0" fmla="*/ 0 h 2414868"/>
              <a:gd name="connsiteX1" fmla="*/ 5149744 w 5149744"/>
              <a:gd name="connsiteY1" fmla="*/ 0 h 2414868"/>
              <a:gd name="connsiteX2" fmla="*/ 5149744 w 5149744"/>
              <a:gd name="connsiteY2" fmla="*/ 2414868 h 2414868"/>
              <a:gd name="connsiteX3" fmla="*/ 0 w 5149744"/>
              <a:gd name="connsiteY3" fmla="*/ 2414868 h 24148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744" h="2414868">
                <a:moveTo>
                  <a:pt x="0" y="0"/>
                </a:moveTo>
                <a:lnTo>
                  <a:pt x="5149744" y="0"/>
                </a:lnTo>
                <a:lnTo>
                  <a:pt x="5149744" y="2414868"/>
                </a:lnTo>
                <a:lnTo>
                  <a:pt x="0" y="2414868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A797EB1-3B5D-4AD3-8019-2442BD8E442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ontent with Caption">
    <p:bg>
      <p:bgPr>
        <a:solidFill>
          <a:srgbClr val="467089"/>
        </a:solid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</a:xfrm>
      </p:grpSpPr>
      <p:pic>
        <p:nvPicPr>
          <p:cNvPr id="2097197" name="Graphic 747"/>
          <p:cNvPicPr>
            <a:picLocks noChangeAspect="1"/>
          </p:cNvPicPr>
          <p:nvPr userDrawn="1"/>
        </p:nvPicPr>
        <p:blipFill>
          <a:blip r:embed="rId1"/>
          <a:srcRect t="17227"/>
          <a:stretch>
            <a:fillRect/>
          </a:stretch>
        </p:blipFill>
        <p:spPr>
          <a:xfrm rot="1330473">
            <a:off x="4529675" y="-771448"/>
            <a:ext cx="3571876" cy="2633284"/>
          </a:xfrm>
          <a:custGeom>
            <a:gdLst>
              <a:gd name="connsiteX0" fmla="*/ 0 w 3571876"/>
              <a:gd name="connsiteY0" fmla="*/ 1455805 h 2633284"/>
              <a:gd name="connsiteX1" fmla="*/ 3571876 w 3571876"/>
              <a:gd name="connsiteY1" fmla="*/ 0 h 2633284"/>
              <a:gd name="connsiteX2" fmla="*/ 3571875 w 3571876"/>
              <a:gd name="connsiteY2" fmla="*/ 2289274 h 2633284"/>
              <a:gd name="connsiteX3" fmla="*/ 2727833 w 3571876"/>
              <a:gd name="connsiteY3" fmla="*/ 2633284 h 2633284"/>
              <a:gd name="connsiteX4" fmla="*/ 176355 w 3571876"/>
              <a:gd name="connsiteY4" fmla="*/ 2633284 h 2633284"/>
              <a:gd name="connsiteX5" fmla="*/ 0 w 3571876"/>
              <a:gd name="connsiteY5" fmla="*/ 2200589 h 26332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876" h="2633284">
                <a:moveTo>
                  <a:pt x="0" y="1455805"/>
                </a:moveTo>
                <a:lnTo>
                  <a:pt x="3571876" y="0"/>
                </a:lnTo>
                <a:lnTo>
                  <a:pt x="3571875" y="2289274"/>
                </a:lnTo>
                <a:lnTo>
                  <a:pt x="2727833" y="2633284"/>
                </a:lnTo>
                <a:lnTo>
                  <a:pt x="176355" y="2633284"/>
                </a:lnTo>
                <a:lnTo>
                  <a:pt x="0" y="2200589"/>
                </a:lnTo>
                <a:close/>
              </a:path>
            </a:pathLst>
          </a:custGeom>
        </p:spPr>
      </p:pic>
      <p:pic>
        <p:nvPicPr>
          <p:cNvPr id="2097198" name="Graphic 46"/>
          <p:cNvPicPr>
            <a:picLocks noChangeAspect="1"/>
          </p:cNvPicPr>
          <p:nvPr userDrawn="1"/>
        </p:nvPicPr>
        <p:blipFill>
          <a:blip r:embed="rId2"/>
          <a:srcRect l="61568" b="28871"/>
          <a:stretch>
            <a:fillRect/>
          </a:stretch>
        </p:blipFill>
        <p:spPr>
          <a:xfrm>
            <a:off x="-3" y="2722789"/>
            <a:ext cx="1372756" cy="2262868"/>
          </a:xfrm>
          <a:custGeom>
            <a:gdLst>
              <a:gd name="connsiteX0" fmla="*/ 0 w 1372756"/>
              <a:gd name="connsiteY0" fmla="*/ 0 h 2262868"/>
              <a:gd name="connsiteX1" fmla="*/ 1372756 w 1372756"/>
              <a:gd name="connsiteY1" fmla="*/ 0 h 2262868"/>
              <a:gd name="connsiteX2" fmla="*/ 1372756 w 1372756"/>
              <a:gd name="connsiteY2" fmla="*/ 2262868 h 2262868"/>
              <a:gd name="connsiteX3" fmla="*/ 0 w 1372756"/>
              <a:gd name="connsiteY3" fmla="*/ 2262868 h 22628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2756" h="2262868">
                <a:moveTo>
                  <a:pt x="0" y="0"/>
                </a:moveTo>
                <a:lnTo>
                  <a:pt x="1372756" y="0"/>
                </a:lnTo>
                <a:lnTo>
                  <a:pt x="1372756" y="2262868"/>
                </a:lnTo>
                <a:lnTo>
                  <a:pt x="0" y="2262868"/>
                </a:lnTo>
                <a:close/>
              </a:path>
            </a:pathLst>
          </a:custGeom>
        </p:spPr>
      </p:pic>
      <p:pic>
        <p:nvPicPr>
          <p:cNvPr id="2097199" name="Graphic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7878" y="4738045"/>
            <a:ext cx="3584122" cy="2119955"/>
          </a:xfrm>
          <a:prstGeom prst="rect">
            <a:avLst/>
          </a:prstGeom>
        </p:spPr>
      </p:pic>
      <p:pic>
        <p:nvPicPr>
          <p:cNvPr id="2097200" name="Graphic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924526">
            <a:off x="-576889" y="649548"/>
            <a:ext cx="3166468" cy="1721308"/>
          </a:xfrm>
          <a:prstGeom prst="rect">
            <a:avLst/>
          </a:prstGeom>
        </p:spPr>
      </p:pic>
      <p:pic>
        <p:nvPicPr>
          <p:cNvPr id="2097201" name="Graphic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2663" y="2948328"/>
            <a:ext cx="362956" cy="362956"/>
          </a:xfrm>
          <a:prstGeom prst="rect">
            <a:avLst/>
          </a:prstGeom>
        </p:spPr>
      </p:pic>
      <p:pic>
        <p:nvPicPr>
          <p:cNvPr id="2097202" name="Graphic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87770" y="5428511"/>
            <a:ext cx="1004230" cy="1419225"/>
          </a:xfrm>
          <a:prstGeom prst="rect">
            <a:avLst/>
          </a:prstGeom>
        </p:spPr>
      </p:pic>
      <p:pic>
        <p:nvPicPr>
          <p:cNvPr id="2097203" name="Graphic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800000">
            <a:off x="-2" y="-1"/>
            <a:ext cx="1372753" cy="1749155"/>
          </a:xfrm>
          <a:prstGeom prst="rect">
            <a:avLst/>
          </a:prstGeom>
        </p:spPr>
      </p:pic>
      <p:pic>
        <p:nvPicPr>
          <p:cNvPr id="2097204" name="Graphic 741"/>
          <p:cNvPicPr>
            <a:picLocks noChangeAspect="1"/>
          </p:cNvPicPr>
          <p:nvPr userDrawn="1"/>
        </p:nvPicPr>
        <p:blipFill>
          <a:blip r:embed="rId8"/>
          <a:srcRect l="32526" b="19361"/>
          <a:stretch>
            <a:fillRect/>
          </a:stretch>
        </p:blipFill>
        <p:spPr>
          <a:xfrm>
            <a:off x="-3" y="5529213"/>
            <a:ext cx="1099005" cy="1328787"/>
          </a:xfrm>
          <a:custGeom>
            <a:gdLst>
              <a:gd name="connsiteX0" fmla="*/ 0 w 1099005"/>
              <a:gd name="connsiteY0" fmla="*/ 0 h 1328787"/>
              <a:gd name="connsiteX1" fmla="*/ 1099005 w 1099005"/>
              <a:gd name="connsiteY1" fmla="*/ 0 h 1328787"/>
              <a:gd name="connsiteX2" fmla="*/ 1099005 w 1099005"/>
              <a:gd name="connsiteY2" fmla="*/ 1328787 h 1328787"/>
              <a:gd name="connsiteX3" fmla="*/ 0 w 1099005"/>
              <a:gd name="connsiteY3" fmla="*/ 1328787 h 13287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005" h="1328787">
                <a:moveTo>
                  <a:pt x="0" y="0"/>
                </a:moveTo>
                <a:lnTo>
                  <a:pt x="1099005" y="0"/>
                </a:lnTo>
                <a:lnTo>
                  <a:pt x="1099005" y="1328787"/>
                </a:lnTo>
                <a:lnTo>
                  <a:pt x="0" y="1328787"/>
                </a:lnTo>
                <a:close/>
              </a:path>
            </a:pathLst>
          </a:custGeom>
        </p:spPr>
      </p:pic>
      <p:pic>
        <p:nvPicPr>
          <p:cNvPr id="2097205" name="Graphic 743"/>
          <p:cNvPicPr>
            <a:picLocks noChangeAspect="1"/>
          </p:cNvPicPr>
          <p:nvPr userDrawn="1"/>
        </p:nvPicPr>
        <p:blipFill>
          <a:blip r:embed="rId1"/>
          <a:srcRect r="16151"/>
          <a:stretch>
            <a:fillRect/>
          </a:stretch>
        </p:blipFill>
        <p:spPr>
          <a:xfrm rot="18434286" flipH="1">
            <a:off x="3937332" y="5037689"/>
            <a:ext cx="2994993" cy="3181350"/>
          </a:xfrm>
          <a:custGeom>
            <a:gdLst>
              <a:gd name="connsiteX0" fmla="*/ 875749 w 2994993"/>
              <a:gd name="connsiteY0" fmla="*/ 0 h 3181350"/>
              <a:gd name="connsiteX1" fmla="*/ 0 w 2994993"/>
              <a:gd name="connsiteY1" fmla="*/ 1152166 h 3181350"/>
              <a:gd name="connsiteX2" fmla="*/ 0 w 2994993"/>
              <a:gd name="connsiteY2" fmla="*/ 3181350 h 3181350"/>
              <a:gd name="connsiteX3" fmla="*/ 576881 w 2994993"/>
              <a:gd name="connsiteY3" fmla="*/ 3181350 h 3181350"/>
              <a:gd name="connsiteX4" fmla="*/ 2994993 w 2994993"/>
              <a:gd name="connsiteY4" fmla="*/ 0 h 3181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4993" h="3181350">
                <a:moveTo>
                  <a:pt x="875749" y="0"/>
                </a:moveTo>
                <a:lnTo>
                  <a:pt x="0" y="1152166"/>
                </a:lnTo>
                <a:lnTo>
                  <a:pt x="0" y="3181350"/>
                </a:lnTo>
                <a:lnTo>
                  <a:pt x="576881" y="3181350"/>
                </a:lnTo>
                <a:lnTo>
                  <a:pt x="2994993" y="0"/>
                </a:lnTo>
                <a:close/>
              </a:path>
            </a:pathLst>
          </a:custGeom>
        </p:spPr>
      </p:pic>
      <p:pic>
        <p:nvPicPr>
          <p:cNvPr id="2097206" name="Graphic 4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94140" y="5842907"/>
            <a:ext cx="914400" cy="1015093"/>
          </a:xfrm>
          <a:prstGeom prst="rect">
            <a:avLst/>
          </a:prstGeom>
        </p:spPr>
      </p:pic>
      <p:pic>
        <p:nvPicPr>
          <p:cNvPr id="2097207" name="Graphic 745"/>
          <p:cNvPicPr>
            <a:picLocks noChangeAspect="1"/>
          </p:cNvPicPr>
          <p:nvPr userDrawn="1"/>
        </p:nvPicPr>
        <p:blipFill>
          <a:blip r:embed="rId10"/>
          <a:srcRect l="26057" t="42342"/>
          <a:stretch>
            <a:fillRect/>
          </a:stretch>
        </p:blipFill>
        <p:spPr>
          <a:xfrm>
            <a:off x="4164826" y="-1"/>
            <a:ext cx="3654833" cy="1074588"/>
          </a:xfrm>
          <a:custGeom>
            <a:gdLst>
              <a:gd name="connsiteX0" fmla="*/ 0 w 3654833"/>
              <a:gd name="connsiteY0" fmla="*/ 0 h 1074588"/>
              <a:gd name="connsiteX1" fmla="*/ 3654833 w 3654833"/>
              <a:gd name="connsiteY1" fmla="*/ 0 h 1074588"/>
              <a:gd name="connsiteX2" fmla="*/ 3654833 w 3654833"/>
              <a:gd name="connsiteY2" fmla="*/ 1074588 h 1074588"/>
              <a:gd name="connsiteX3" fmla="*/ 0 w 3654833"/>
              <a:gd name="connsiteY3" fmla="*/ 1074588 h 1074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833" h="1074588">
                <a:moveTo>
                  <a:pt x="0" y="0"/>
                </a:moveTo>
                <a:lnTo>
                  <a:pt x="3654833" y="0"/>
                </a:lnTo>
                <a:lnTo>
                  <a:pt x="3654833" y="1074588"/>
                </a:lnTo>
                <a:lnTo>
                  <a:pt x="0" y="1074588"/>
                </a:lnTo>
                <a:close/>
              </a:path>
            </a:pathLst>
          </a:custGeom>
        </p:spPr>
      </p:pic>
      <p:pic>
        <p:nvPicPr>
          <p:cNvPr id="2097208" name="Graphic 752"/>
          <p:cNvPicPr>
            <a:picLocks noChangeAspect="1"/>
          </p:cNvPicPr>
          <p:nvPr userDrawn="1"/>
        </p:nvPicPr>
        <p:blipFill>
          <a:blip r:embed="rId2"/>
          <a:srcRect l="254" r="49561"/>
          <a:stretch>
            <a:fillRect/>
          </a:stretch>
        </p:blipFill>
        <p:spPr>
          <a:xfrm>
            <a:off x="10399462" y="1661737"/>
            <a:ext cx="1792538" cy="3020820"/>
          </a:xfrm>
          <a:custGeom>
            <a:gdLst>
              <a:gd name="connsiteX0" fmla="*/ 0 w 1792538"/>
              <a:gd name="connsiteY0" fmla="*/ 0 h 3020820"/>
              <a:gd name="connsiteX1" fmla="*/ 1792538 w 1792538"/>
              <a:gd name="connsiteY1" fmla="*/ 0 h 3020820"/>
              <a:gd name="connsiteX2" fmla="*/ 1792538 w 1792538"/>
              <a:gd name="connsiteY2" fmla="*/ 3020820 h 3020820"/>
              <a:gd name="connsiteX3" fmla="*/ 0 w 1792538"/>
              <a:gd name="connsiteY3" fmla="*/ 3020820 h 30208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538" h="3020820">
                <a:moveTo>
                  <a:pt x="0" y="0"/>
                </a:moveTo>
                <a:lnTo>
                  <a:pt x="1792538" y="0"/>
                </a:lnTo>
                <a:lnTo>
                  <a:pt x="1792538" y="3020820"/>
                </a:lnTo>
                <a:lnTo>
                  <a:pt x="0" y="3020820"/>
                </a:lnTo>
                <a:close/>
              </a:path>
            </a:pathLst>
          </a:custGeom>
        </p:spPr>
      </p:pic>
      <p:pic>
        <p:nvPicPr>
          <p:cNvPr id="2097209" name="Graphic 3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56280" y="3389657"/>
            <a:ext cx="914400" cy="1400175"/>
          </a:xfrm>
          <a:prstGeom prst="rect">
            <a:avLst/>
          </a:prstGeom>
        </p:spPr>
      </p:pic>
      <p:sp>
        <p:nvSpPr>
          <p:cNvPr id="1048784" name="Freeform: Shape 750"/>
          <p:cNvSpPr/>
          <p:nvPr/>
        </p:nvSpPr>
        <p:spPr>
          <a:xfrm rot="20653188">
            <a:off x="9995998" y="-277364"/>
            <a:ext cx="1666352" cy="4178292"/>
          </a:xfrm>
          <a:custGeom>
            <a:gdLst>
              <a:gd name="connsiteX0" fmla="*/ 1084084 w 1666352"/>
              <a:gd name="connsiteY0" fmla="*/ 2249139 h 4178292"/>
              <a:gd name="connsiteX1" fmla="*/ 1134079 w 1666352"/>
              <a:gd name="connsiteY1" fmla="*/ 2308782 h 4178292"/>
              <a:gd name="connsiteX2" fmla="*/ 1084084 w 1666352"/>
              <a:gd name="connsiteY2" fmla="*/ 2249139 h 4178292"/>
              <a:gd name="connsiteX3" fmla="*/ 102791 w 1666352"/>
              <a:gd name="connsiteY3" fmla="*/ 0 h 4178292"/>
              <a:gd name="connsiteX4" fmla="*/ 125574 w 1666352"/>
              <a:gd name="connsiteY4" fmla="*/ 6438 h 4178292"/>
              <a:gd name="connsiteX5" fmla="*/ 79127 w 1666352"/>
              <a:gd name="connsiteY5" fmla="*/ 242189 h 4178292"/>
              <a:gd name="connsiteX6" fmla="*/ 47192 w 1666352"/>
              <a:gd name="connsiteY6" fmla="*/ 444931 h 4178292"/>
              <a:gd name="connsiteX7" fmla="*/ 33317 w 1666352"/>
              <a:gd name="connsiteY7" fmla="*/ 592559 h 4178292"/>
              <a:gd name="connsiteX8" fmla="*/ 24066 w 1666352"/>
              <a:gd name="connsiteY8" fmla="*/ 872068 h 4178292"/>
              <a:gd name="connsiteX9" fmla="*/ 38822 w 1666352"/>
              <a:gd name="connsiteY9" fmla="*/ 1084062 h 4178292"/>
              <a:gd name="connsiteX10" fmla="*/ 100930 w 1666352"/>
              <a:gd name="connsiteY10" fmla="*/ 1399396 h 4178292"/>
              <a:gd name="connsiteX11" fmla="*/ 191009 w 1666352"/>
              <a:gd name="connsiteY11" fmla="*/ 1622215 h 4178292"/>
              <a:gd name="connsiteX12" fmla="*/ 315884 w 1666352"/>
              <a:gd name="connsiteY12" fmla="*/ 1805667 h 4178292"/>
              <a:gd name="connsiteX13" fmla="*/ 504411 w 1666352"/>
              <a:gd name="connsiteY13" fmla="*/ 1952902 h 4178292"/>
              <a:gd name="connsiteX14" fmla="*/ 769360 w 1666352"/>
              <a:gd name="connsiteY14" fmla="*/ 2065296 h 4178292"/>
              <a:gd name="connsiteX15" fmla="*/ 947755 w 1666352"/>
              <a:gd name="connsiteY15" fmla="*/ 2144424 h 4178292"/>
              <a:gd name="connsiteX16" fmla="*/ 1028363 w 1666352"/>
              <a:gd name="connsiteY16" fmla="*/ 2199540 h 4178292"/>
              <a:gd name="connsiteX17" fmla="*/ 1034653 w 1666352"/>
              <a:gd name="connsiteY17" fmla="*/ 2205135 h 4178292"/>
              <a:gd name="connsiteX18" fmla="*/ 1028584 w 1666352"/>
              <a:gd name="connsiteY18" fmla="*/ 2199735 h 4178292"/>
              <a:gd name="connsiteX19" fmla="*/ 1078797 w 1666352"/>
              <a:gd name="connsiteY19" fmla="*/ 2244416 h 4178292"/>
              <a:gd name="connsiteX20" fmla="*/ 1078640 w 1666352"/>
              <a:gd name="connsiteY20" fmla="*/ 2244276 h 4178292"/>
              <a:gd name="connsiteX21" fmla="*/ 1083864 w 1666352"/>
              <a:gd name="connsiteY21" fmla="*/ 2249141 h 4178292"/>
              <a:gd name="connsiteX22" fmla="*/ 1133859 w 1666352"/>
              <a:gd name="connsiteY22" fmla="*/ 2308783 h 4178292"/>
              <a:gd name="connsiteX23" fmla="*/ 1150598 w 1666352"/>
              <a:gd name="connsiteY23" fmla="*/ 2333584 h 4178292"/>
              <a:gd name="connsiteX24" fmla="*/ 1150736 w 1666352"/>
              <a:gd name="connsiteY24" fmla="*/ 2334186 h 4178292"/>
              <a:gd name="connsiteX25" fmla="*/ 1150818 w 1666352"/>
              <a:gd name="connsiteY25" fmla="*/ 2333583 h 4178292"/>
              <a:gd name="connsiteX26" fmla="*/ 1192223 w 1666352"/>
              <a:gd name="connsiteY26" fmla="*/ 2394013 h 4178292"/>
              <a:gd name="connsiteX27" fmla="*/ 1332736 w 1666352"/>
              <a:gd name="connsiteY27" fmla="*/ 2800678 h 4178292"/>
              <a:gd name="connsiteX28" fmla="*/ 1373481 w 1666352"/>
              <a:gd name="connsiteY28" fmla="*/ 3046528 h 4178292"/>
              <a:gd name="connsiteX29" fmla="*/ 1404974 w 1666352"/>
              <a:gd name="connsiteY29" fmla="*/ 3278599 h 4178292"/>
              <a:gd name="connsiteX30" fmla="*/ 1428761 w 1666352"/>
              <a:gd name="connsiteY30" fmla="*/ 3454572 h 4178292"/>
              <a:gd name="connsiteX31" fmla="*/ 1439773 w 1666352"/>
              <a:gd name="connsiteY31" fmla="*/ 3514607 h 4178292"/>
              <a:gd name="connsiteX32" fmla="*/ 1439773 w 1666352"/>
              <a:gd name="connsiteY32" fmla="*/ 3514411 h 4178292"/>
              <a:gd name="connsiteX33" fmla="*/ 1440735 w 1666352"/>
              <a:gd name="connsiteY33" fmla="*/ 3519090 h 4178292"/>
              <a:gd name="connsiteX34" fmla="*/ 1453841 w 1666352"/>
              <a:gd name="connsiteY34" fmla="*/ 3568787 h 4178292"/>
              <a:gd name="connsiteX35" fmla="*/ 1461341 w 1666352"/>
              <a:gd name="connsiteY35" fmla="*/ 3619294 h 4178292"/>
              <a:gd name="connsiteX36" fmla="*/ 1462237 w 1666352"/>
              <a:gd name="connsiteY36" fmla="*/ 3623655 h 4178292"/>
              <a:gd name="connsiteX37" fmla="*/ 1462017 w 1666352"/>
              <a:gd name="connsiteY37" fmla="*/ 3623458 h 4178292"/>
              <a:gd name="connsiteX38" fmla="*/ 1462463 w 1666352"/>
              <a:gd name="connsiteY38" fmla="*/ 3625239 h 4178292"/>
              <a:gd name="connsiteX39" fmla="*/ 1470963 w 1666352"/>
              <a:gd name="connsiteY39" fmla="*/ 3645431 h 4178292"/>
              <a:gd name="connsiteX40" fmla="*/ 1472876 w 1666352"/>
              <a:gd name="connsiteY40" fmla="*/ 3666846 h 4178292"/>
              <a:gd name="connsiteX41" fmla="*/ 1473250 w 1666352"/>
              <a:gd name="connsiteY41" fmla="*/ 3668338 h 4178292"/>
              <a:gd name="connsiteX42" fmla="*/ 1473029 w 1666352"/>
              <a:gd name="connsiteY42" fmla="*/ 3668141 h 4178292"/>
              <a:gd name="connsiteX43" fmla="*/ 1473271 w 1666352"/>
              <a:gd name="connsiteY43" fmla="*/ 3669111 h 4178292"/>
              <a:gd name="connsiteX44" fmla="*/ 1482113 w 1666352"/>
              <a:gd name="connsiteY44" fmla="*/ 3690161 h 4178292"/>
              <a:gd name="connsiteX45" fmla="*/ 1484203 w 1666352"/>
              <a:gd name="connsiteY45" fmla="*/ 3712786 h 4178292"/>
              <a:gd name="connsiteX46" fmla="*/ 1484262 w 1666352"/>
              <a:gd name="connsiteY46" fmla="*/ 3713020 h 4178292"/>
              <a:gd name="connsiteX47" fmla="*/ 1489547 w 1666352"/>
              <a:gd name="connsiteY47" fmla="*/ 3732900 h 4178292"/>
              <a:gd name="connsiteX48" fmla="*/ 1490731 w 1666352"/>
              <a:gd name="connsiteY48" fmla="*/ 3736776 h 4178292"/>
              <a:gd name="connsiteX49" fmla="*/ 1503973 w 1666352"/>
              <a:gd name="connsiteY49" fmla="*/ 3769586 h 4178292"/>
              <a:gd name="connsiteX50" fmla="*/ 1511240 w 1666352"/>
              <a:gd name="connsiteY50" fmla="*/ 3803863 h 4178292"/>
              <a:gd name="connsiteX51" fmla="*/ 1512232 w 1666352"/>
              <a:gd name="connsiteY51" fmla="*/ 3807108 h 4178292"/>
              <a:gd name="connsiteX52" fmla="*/ 1512011 w 1666352"/>
              <a:gd name="connsiteY52" fmla="*/ 3806911 h 4178292"/>
              <a:gd name="connsiteX53" fmla="*/ 1528750 w 1666352"/>
              <a:gd name="connsiteY53" fmla="*/ 3856908 h 4178292"/>
              <a:gd name="connsiteX54" fmla="*/ 1568173 w 1666352"/>
              <a:gd name="connsiteY54" fmla="*/ 3963003 h 4178292"/>
              <a:gd name="connsiteX55" fmla="*/ 1628519 w 1666352"/>
              <a:gd name="connsiteY55" fmla="*/ 4085436 h 4178292"/>
              <a:gd name="connsiteX56" fmla="*/ 1666352 w 1666352"/>
              <a:gd name="connsiteY56" fmla="*/ 4152229 h 4178292"/>
              <a:gd name="connsiteX57" fmla="*/ 1658987 w 1666352"/>
              <a:gd name="connsiteY57" fmla="*/ 4178292 h 4178292"/>
              <a:gd name="connsiteX58" fmla="*/ 1654948 w 1666352"/>
              <a:gd name="connsiteY58" fmla="*/ 4170075 h 4178292"/>
              <a:gd name="connsiteX59" fmla="*/ 1656066 w 1666352"/>
              <a:gd name="connsiteY59" fmla="*/ 4170423 h 4178292"/>
              <a:gd name="connsiteX60" fmla="*/ 1655168 w 1666352"/>
              <a:gd name="connsiteY60" fmla="*/ 4169486 h 4178292"/>
              <a:gd name="connsiteX61" fmla="*/ 1644597 w 1666352"/>
              <a:gd name="connsiteY61" fmla="*/ 4150196 h 4178292"/>
              <a:gd name="connsiteX62" fmla="*/ 1642814 w 1666352"/>
              <a:gd name="connsiteY62" fmla="*/ 4147060 h 4178292"/>
              <a:gd name="connsiteX63" fmla="*/ 1644376 w 1666352"/>
              <a:gd name="connsiteY63" fmla="*/ 4150785 h 4178292"/>
              <a:gd name="connsiteX64" fmla="*/ 1610239 w 1666352"/>
              <a:gd name="connsiteY64" fmla="*/ 4090750 h 4178292"/>
              <a:gd name="connsiteX65" fmla="*/ 1612694 w 1666352"/>
              <a:gd name="connsiteY65" fmla="*/ 4094091 h 4178292"/>
              <a:gd name="connsiteX66" fmla="*/ 1610459 w 1666352"/>
              <a:gd name="connsiteY66" fmla="*/ 4090161 h 4178292"/>
              <a:gd name="connsiteX67" fmla="*/ 1605834 w 1666352"/>
              <a:gd name="connsiteY67" fmla="*/ 4080713 h 4178292"/>
              <a:gd name="connsiteX68" fmla="*/ 1605072 w 1666352"/>
              <a:gd name="connsiteY68" fmla="*/ 4078968 h 4178292"/>
              <a:gd name="connsiteX69" fmla="*/ 1605614 w 1666352"/>
              <a:gd name="connsiteY69" fmla="*/ 4081301 h 4178292"/>
              <a:gd name="connsiteX70" fmla="*/ 1583369 w 1666352"/>
              <a:gd name="connsiteY70" fmla="*/ 4036029 h 4178292"/>
              <a:gd name="connsiteX71" fmla="*/ 1585070 w 1666352"/>
              <a:gd name="connsiteY71" fmla="*/ 4038143 h 4178292"/>
              <a:gd name="connsiteX72" fmla="*/ 1583590 w 1666352"/>
              <a:gd name="connsiteY72" fmla="*/ 4035440 h 4178292"/>
              <a:gd name="connsiteX73" fmla="*/ 1583810 w 1666352"/>
              <a:gd name="connsiteY73" fmla="*/ 4035636 h 4178292"/>
              <a:gd name="connsiteX74" fmla="*/ 1583197 w 1666352"/>
              <a:gd name="connsiteY74" fmla="*/ 4034408 h 4178292"/>
              <a:gd name="connsiteX75" fmla="*/ 1583589 w 1666352"/>
              <a:gd name="connsiteY75" fmla="*/ 4036226 h 4178292"/>
              <a:gd name="connsiteX76" fmla="*/ 1566190 w 1666352"/>
              <a:gd name="connsiteY76" fmla="*/ 4001386 h 4178292"/>
              <a:gd name="connsiteX77" fmla="*/ 1567443 w 1666352"/>
              <a:gd name="connsiteY77" fmla="*/ 4002860 h 4178292"/>
              <a:gd name="connsiteX78" fmla="*/ 1566412 w 1666352"/>
              <a:gd name="connsiteY78" fmla="*/ 4000796 h 4178292"/>
              <a:gd name="connsiteX79" fmla="*/ 1556061 w 1666352"/>
              <a:gd name="connsiteY79" fmla="*/ 3976192 h 4178292"/>
              <a:gd name="connsiteX80" fmla="*/ 1555389 w 1666352"/>
              <a:gd name="connsiteY80" fmla="*/ 3974601 h 4178292"/>
              <a:gd name="connsiteX81" fmla="*/ 1555839 w 1666352"/>
              <a:gd name="connsiteY81" fmla="*/ 3976782 h 4178292"/>
              <a:gd name="connsiteX82" fmla="*/ 1532714 w 1666352"/>
              <a:gd name="connsiteY82" fmla="*/ 3922061 h 4178292"/>
              <a:gd name="connsiteX83" fmla="*/ 1533988 w 1666352"/>
              <a:gd name="connsiteY83" fmla="*/ 3923964 h 4178292"/>
              <a:gd name="connsiteX84" fmla="*/ 1532935 w 1666352"/>
              <a:gd name="connsiteY84" fmla="*/ 3921470 h 4178292"/>
              <a:gd name="connsiteX85" fmla="*/ 1528309 w 1666352"/>
              <a:gd name="connsiteY85" fmla="*/ 3906905 h 4178292"/>
              <a:gd name="connsiteX86" fmla="*/ 1527896 w 1666352"/>
              <a:gd name="connsiteY86" fmla="*/ 3905790 h 4178292"/>
              <a:gd name="connsiteX87" fmla="*/ 1528088 w 1666352"/>
              <a:gd name="connsiteY87" fmla="*/ 3907297 h 4178292"/>
              <a:gd name="connsiteX88" fmla="*/ 1511351 w 1666352"/>
              <a:gd name="connsiteY88" fmla="*/ 3862222 h 4178292"/>
              <a:gd name="connsiteX89" fmla="*/ 1512204 w 1666352"/>
              <a:gd name="connsiteY89" fmla="*/ 3863533 h 4178292"/>
              <a:gd name="connsiteX90" fmla="*/ 1511571 w 1666352"/>
              <a:gd name="connsiteY90" fmla="*/ 3861829 h 4178292"/>
              <a:gd name="connsiteX91" fmla="*/ 1511571 w 1666352"/>
              <a:gd name="connsiteY91" fmla="*/ 3862027 h 4178292"/>
              <a:gd name="connsiteX92" fmla="*/ 1511527 w 1666352"/>
              <a:gd name="connsiteY92" fmla="*/ 3861880 h 4178292"/>
              <a:gd name="connsiteX93" fmla="*/ 1511572 w 1666352"/>
              <a:gd name="connsiteY93" fmla="*/ 3862418 h 4178292"/>
              <a:gd name="connsiteX94" fmla="*/ 1499238 w 1666352"/>
              <a:gd name="connsiteY94" fmla="*/ 3827775 h 4178292"/>
              <a:gd name="connsiteX95" fmla="*/ 1499660 w 1666352"/>
              <a:gd name="connsiteY95" fmla="*/ 3828403 h 4178292"/>
              <a:gd name="connsiteX96" fmla="*/ 1499238 w 1666352"/>
              <a:gd name="connsiteY96" fmla="*/ 3827382 h 4178292"/>
              <a:gd name="connsiteX97" fmla="*/ 1489107 w 1666352"/>
              <a:gd name="connsiteY97" fmla="*/ 3793132 h 4178292"/>
              <a:gd name="connsiteX98" fmla="*/ 1489013 w 1666352"/>
              <a:gd name="connsiteY98" fmla="*/ 3792795 h 4178292"/>
              <a:gd name="connsiteX99" fmla="*/ 1489106 w 1666352"/>
              <a:gd name="connsiteY99" fmla="*/ 3793330 h 4178292"/>
              <a:gd name="connsiteX100" fmla="*/ 1456732 w 1666352"/>
              <a:gd name="connsiteY100" fmla="*/ 3687431 h 4178292"/>
              <a:gd name="connsiteX101" fmla="*/ 1450344 w 1666352"/>
              <a:gd name="connsiteY101" fmla="*/ 3653772 h 4178292"/>
              <a:gd name="connsiteX102" fmla="*/ 1450487 w 1666352"/>
              <a:gd name="connsiteY102" fmla="*/ 3654088 h 4178292"/>
              <a:gd name="connsiteX103" fmla="*/ 1450344 w 1666352"/>
              <a:gd name="connsiteY103" fmla="*/ 3653575 h 4178292"/>
              <a:gd name="connsiteX104" fmla="*/ 1450345 w 1666352"/>
              <a:gd name="connsiteY104" fmla="*/ 3653772 h 4178292"/>
              <a:gd name="connsiteX105" fmla="*/ 1450071 w 1666352"/>
              <a:gd name="connsiteY105" fmla="*/ 3652343 h 4178292"/>
              <a:gd name="connsiteX106" fmla="*/ 1437267 w 1666352"/>
              <a:gd name="connsiteY106" fmla="*/ 3610245 h 4178292"/>
              <a:gd name="connsiteX107" fmla="*/ 1428761 w 1666352"/>
              <a:gd name="connsiteY107" fmla="*/ 3565784 h 4178292"/>
              <a:gd name="connsiteX108" fmla="*/ 1391100 w 1666352"/>
              <a:gd name="connsiteY108" fmla="*/ 3356743 h 4178292"/>
              <a:gd name="connsiteX109" fmla="*/ 1372820 w 1666352"/>
              <a:gd name="connsiteY109" fmla="*/ 3219745 h 4178292"/>
              <a:gd name="connsiteX110" fmla="*/ 1352998 w 1666352"/>
              <a:gd name="connsiteY110" fmla="*/ 3070542 h 4178292"/>
              <a:gd name="connsiteX111" fmla="*/ 1327670 w 1666352"/>
              <a:gd name="connsiteY111" fmla="*/ 2889648 h 4178292"/>
              <a:gd name="connsiteX112" fmla="*/ 1327764 w 1666352"/>
              <a:gd name="connsiteY112" fmla="*/ 2889845 h 4178292"/>
              <a:gd name="connsiteX113" fmla="*/ 1327670 w 1666352"/>
              <a:gd name="connsiteY113" fmla="*/ 2889256 h 4178292"/>
              <a:gd name="connsiteX114" fmla="*/ 1306527 w 1666352"/>
              <a:gd name="connsiteY114" fmla="*/ 2793199 h 4178292"/>
              <a:gd name="connsiteX115" fmla="*/ 1162930 w 1666352"/>
              <a:gd name="connsiteY115" fmla="*/ 2389879 h 4178292"/>
              <a:gd name="connsiteX116" fmla="*/ 1149496 w 1666352"/>
              <a:gd name="connsiteY116" fmla="*/ 2370220 h 4178292"/>
              <a:gd name="connsiteX117" fmla="*/ 1138705 w 1666352"/>
              <a:gd name="connsiteY117" fmla="*/ 2348937 h 4178292"/>
              <a:gd name="connsiteX118" fmla="*/ 1078359 w 1666352"/>
              <a:gd name="connsiteY118" fmla="*/ 2269809 h 4178292"/>
              <a:gd name="connsiteX119" fmla="*/ 1078357 w 1666352"/>
              <a:gd name="connsiteY119" fmla="*/ 2269807 h 4178292"/>
              <a:gd name="connsiteX120" fmla="*/ 1078357 w 1666352"/>
              <a:gd name="connsiteY120" fmla="*/ 2269808 h 4178292"/>
              <a:gd name="connsiteX121" fmla="*/ 1061537 w 1666352"/>
              <a:gd name="connsiteY121" fmla="*/ 2256522 h 4178292"/>
              <a:gd name="connsiteX122" fmla="*/ 1049508 w 1666352"/>
              <a:gd name="connsiteY122" fmla="*/ 2239694 h 4178292"/>
              <a:gd name="connsiteX123" fmla="*/ 1049508 w 1666352"/>
              <a:gd name="connsiteY123" fmla="*/ 2239693 h 4178292"/>
              <a:gd name="connsiteX124" fmla="*/ 1039375 w 1666352"/>
              <a:gd name="connsiteY124" fmla="*/ 2230638 h 4178292"/>
              <a:gd name="connsiteX125" fmla="*/ 1038617 w 1666352"/>
              <a:gd name="connsiteY125" fmla="*/ 2229984 h 4178292"/>
              <a:gd name="connsiteX126" fmla="*/ 1039155 w 1666352"/>
              <a:gd name="connsiteY126" fmla="*/ 2230638 h 4178292"/>
              <a:gd name="connsiteX127" fmla="*/ 999731 w 1666352"/>
              <a:gd name="connsiteY127" fmla="*/ 2200127 h 4178292"/>
              <a:gd name="connsiteX128" fmla="*/ 1000436 w 1666352"/>
              <a:gd name="connsiteY128" fmla="*/ 2200464 h 4178292"/>
              <a:gd name="connsiteX129" fmla="*/ 999952 w 1666352"/>
              <a:gd name="connsiteY129" fmla="*/ 2200129 h 4178292"/>
              <a:gd name="connsiteX130" fmla="*/ 978369 w 1666352"/>
              <a:gd name="connsiteY130" fmla="*/ 2185958 h 4178292"/>
              <a:gd name="connsiteX131" fmla="*/ 977875 w 1666352"/>
              <a:gd name="connsiteY131" fmla="*/ 2185654 h 4178292"/>
              <a:gd name="connsiteX132" fmla="*/ 978149 w 1666352"/>
              <a:gd name="connsiteY132" fmla="*/ 2185955 h 4178292"/>
              <a:gd name="connsiteX133" fmla="*/ 944452 w 1666352"/>
              <a:gd name="connsiteY133" fmla="*/ 2165287 h 4178292"/>
              <a:gd name="connsiteX134" fmla="*/ 944866 w 1666352"/>
              <a:gd name="connsiteY134" fmla="*/ 2165408 h 4178292"/>
              <a:gd name="connsiteX135" fmla="*/ 944672 w 1666352"/>
              <a:gd name="connsiteY135" fmla="*/ 2165290 h 4178292"/>
              <a:gd name="connsiteX136" fmla="*/ 900845 w 1666352"/>
              <a:gd name="connsiteY136" fmla="*/ 2144818 h 4178292"/>
              <a:gd name="connsiteX137" fmla="*/ 643382 w 1666352"/>
              <a:gd name="connsiteY137" fmla="*/ 2041086 h 4178292"/>
              <a:gd name="connsiteX138" fmla="*/ 339230 w 1666352"/>
              <a:gd name="connsiteY138" fmla="*/ 1863931 h 4178292"/>
              <a:gd name="connsiteX139" fmla="*/ 208627 w 1666352"/>
              <a:gd name="connsiteY139" fmla="*/ 1701738 h 4178292"/>
              <a:gd name="connsiteX140" fmla="*/ 47192 w 1666352"/>
              <a:gd name="connsiteY140" fmla="*/ 1290544 h 4178292"/>
              <a:gd name="connsiteX141" fmla="*/ 10853 w 1666352"/>
              <a:gd name="connsiteY141" fmla="*/ 1050797 h 4178292"/>
              <a:gd name="connsiteX142" fmla="*/ 2483 w 1666352"/>
              <a:gd name="connsiteY142" fmla="*/ 679561 h 4178292"/>
              <a:gd name="connsiteX143" fmla="*/ 22084 w 1666352"/>
              <a:gd name="connsiteY143" fmla="*/ 453198 h 4178292"/>
              <a:gd name="connsiteX144" fmla="*/ 82870 w 1666352"/>
              <a:gd name="connsiteY144" fmla="*/ 90034 h 41782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666352" h="4178292">
                <a:moveTo>
                  <a:pt x="1084084" y="2249139"/>
                </a:moveTo>
                <a:cubicBezTo>
                  <a:pt x="1106769" y="2265083"/>
                  <a:pt x="1122847" y="2285358"/>
                  <a:pt x="1134079" y="2308782"/>
                </a:cubicBezTo>
                <a:cubicBezTo>
                  <a:pt x="1113376" y="2291656"/>
                  <a:pt x="1096418" y="2271973"/>
                  <a:pt x="1084084" y="2249139"/>
                </a:cubicBezTo>
                <a:close/>
                <a:moveTo>
                  <a:pt x="102791" y="0"/>
                </a:moveTo>
                <a:lnTo>
                  <a:pt x="125574" y="6438"/>
                </a:lnTo>
                <a:lnTo>
                  <a:pt x="79127" y="242189"/>
                </a:lnTo>
                <a:cubicBezTo>
                  <a:pt x="68115" y="309900"/>
                  <a:pt x="55121" y="377219"/>
                  <a:pt x="47192" y="444931"/>
                </a:cubicBezTo>
                <a:cubicBezTo>
                  <a:pt x="41465" y="493944"/>
                  <a:pt x="37501" y="543350"/>
                  <a:pt x="33317" y="592559"/>
                </a:cubicBezTo>
                <a:cubicBezTo>
                  <a:pt x="25609" y="685663"/>
                  <a:pt x="21203" y="778767"/>
                  <a:pt x="24066" y="872068"/>
                </a:cubicBezTo>
                <a:cubicBezTo>
                  <a:pt x="26268" y="942733"/>
                  <a:pt x="31114" y="1013397"/>
                  <a:pt x="38822" y="1084062"/>
                </a:cubicBezTo>
                <a:cubicBezTo>
                  <a:pt x="50495" y="1190748"/>
                  <a:pt x="69877" y="1295858"/>
                  <a:pt x="100930" y="1399396"/>
                </a:cubicBezTo>
                <a:cubicBezTo>
                  <a:pt x="123835" y="1475965"/>
                  <a:pt x="152466" y="1550763"/>
                  <a:pt x="191009" y="1622215"/>
                </a:cubicBezTo>
                <a:cubicBezTo>
                  <a:pt x="226028" y="1686975"/>
                  <a:pt x="265890" y="1748979"/>
                  <a:pt x="315884" y="1805667"/>
                </a:cubicBezTo>
                <a:cubicBezTo>
                  <a:pt x="368522" y="1865310"/>
                  <a:pt x="431732" y="1913928"/>
                  <a:pt x="504411" y="1952902"/>
                </a:cubicBezTo>
                <a:cubicBezTo>
                  <a:pt x="588543" y="1998175"/>
                  <a:pt x="679062" y="2031834"/>
                  <a:pt x="769360" y="2065296"/>
                </a:cubicBezTo>
                <a:cubicBezTo>
                  <a:pt x="830808" y="2088129"/>
                  <a:pt x="891593" y="2112734"/>
                  <a:pt x="947755" y="2144424"/>
                </a:cubicBezTo>
                <a:cubicBezTo>
                  <a:pt x="976167" y="2160566"/>
                  <a:pt x="1001715" y="2181036"/>
                  <a:pt x="1028363" y="2199540"/>
                </a:cubicBezTo>
                <a:lnTo>
                  <a:pt x="1034653" y="2205135"/>
                </a:lnTo>
                <a:lnTo>
                  <a:pt x="1028584" y="2199735"/>
                </a:lnTo>
                <a:cubicBezTo>
                  <a:pt x="1051488" y="2208986"/>
                  <a:pt x="1068226" y="2223946"/>
                  <a:pt x="1078797" y="2244416"/>
                </a:cubicBezTo>
                <a:lnTo>
                  <a:pt x="1078640" y="2244276"/>
                </a:lnTo>
                <a:lnTo>
                  <a:pt x="1083864" y="2249141"/>
                </a:lnTo>
                <a:cubicBezTo>
                  <a:pt x="1101043" y="2268628"/>
                  <a:pt x="1117561" y="2288705"/>
                  <a:pt x="1133859" y="2308783"/>
                </a:cubicBezTo>
                <a:cubicBezTo>
                  <a:pt x="1140025" y="2316656"/>
                  <a:pt x="1142229" y="2326891"/>
                  <a:pt x="1150598" y="2333584"/>
                </a:cubicBezTo>
                <a:lnTo>
                  <a:pt x="1150736" y="2334186"/>
                </a:lnTo>
                <a:lnTo>
                  <a:pt x="1150818" y="2333583"/>
                </a:lnTo>
                <a:cubicBezTo>
                  <a:pt x="1170639" y="2350512"/>
                  <a:pt x="1180770" y="2372754"/>
                  <a:pt x="1192223" y="2394013"/>
                </a:cubicBezTo>
                <a:cubicBezTo>
                  <a:pt x="1262039" y="2523138"/>
                  <a:pt x="1303224" y="2660530"/>
                  <a:pt x="1332736" y="2800678"/>
                </a:cubicBezTo>
                <a:cubicBezTo>
                  <a:pt x="1349915" y="2881973"/>
                  <a:pt x="1363130" y="2964054"/>
                  <a:pt x="1373481" y="3046528"/>
                </a:cubicBezTo>
                <a:cubicBezTo>
                  <a:pt x="1383171" y="3123886"/>
                  <a:pt x="1396386" y="3201046"/>
                  <a:pt x="1404974" y="3278599"/>
                </a:cubicBezTo>
                <a:cubicBezTo>
                  <a:pt x="1411363" y="3337454"/>
                  <a:pt x="1425678" y="3395521"/>
                  <a:pt x="1428761" y="3454572"/>
                </a:cubicBezTo>
                <a:cubicBezTo>
                  <a:pt x="1432285" y="3474650"/>
                  <a:pt x="1433826" y="3494924"/>
                  <a:pt x="1439773" y="3514607"/>
                </a:cubicBezTo>
                <a:lnTo>
                  <a:pt x="1439773" y="3514411"/>
                </a:lnTo>
                <a:lnTo>
                  <a:pt x="1440735" y="3519090"/>
                </a:lnTo>
                <a:lnTo>
                  <a:pt x="1453841" y="3568787"/>
                </a:lnTo>
                <a:lnTo>
                  <a:pt x="1461341" y="3619294"/>
                </a:lnTo>
                <a:lnTo>
                  <a:pt x="1462237" y="3623655"/>
                </a:lnTo>
                <a:lnTo>
                  <a:pt x="1462017" y="3623458"/>
                </a:lnTo>
                <a:lnTo>
                  <a:pt x="1462463" y="3625239"/>
                </a:lnTo>
                <a:lnTo>
                  <a:pt x="1470963" y="3645431"/>
                </a:lnTo>
                <a:lnTo>
                  <a:pt x="1472876" y="3666846"/>
                </a:lnTo>
                <a:lnTo>
                  <a:pt x="1473250" y="3668338"/>
                </a:lnTo>
                <a:lnTo>
                  <a:pt x="1473029" y="3668141"/>
                </a:lnTo>
                <a:lnTo>
                  <a:pt x="1473271" y="3669111"/>
                </a:lnTo>
                <a:lnTo>
                  <a:pt x="1482113" y="3690161"/>
                </a:lnTo>
                <a:lnTo>
                  <a:pt x="1484203" y="3712786"/>
                </a:lnTo>
                <a:lnTo>
                  <a:pt x="1484262" y="3713020"/>
                </a:lnTo>
                <a:cubicBezTo>
                  <a:pt x="1485363" y="3719712"/>
                  <a:pt x="1481399" y="3727586"/>
                  <a:pt x="1489547" y="3732900"/>
                </a:cubicBezTo>
                <a:lnTo>
                  <a:pt x="1490731" y="3736776"/>
                </a:lnTo>
                <a:lnTo>
                  <a:pt x="1503973" y="3769586"/>
                </a:lnTo>
                <a:lnTo>
                  <a:pt x="1511240" y="3803863"/>
                </a:lnTo>
                <a:lnTo>
                  <a:pt x="1512232" y="3807108"/>
                </a:lnTo>
                <a:lnTo>
                  <a:pt x="1512011" y="3806911"/>
                </a:lnTo>
                <a:cubicBezTo>
                  <a:pt x="1516637" y="3823839"/>
                  <a:pt x="1522803" y="3840374"/>
                  <a:pt x="1528750" y="3856908"/>
                </a:cubicBezTo>
                <a:cubicBezTo>
                  <a:pt x="1536238" y="3893913"/>
                  <a:pt x="1552976" y="3928360"/>
                  <a:pt x="1568173" y="3963003"/>
                </a:cubicBezTo>
                <a:cubicBezTo>
                  <a:pt x="1586233" y="4004536"/>
                  <a:pt x="1602090" y="4047249"/>
                  <a:pt x="1628519" y="4085436"/>
                </a:cubicBezTo>
                <a:lnTo>
                  <a:pt x="1666352" y="4152229"/>
                </a:lnTo>
                <a:lnTo>
                  <a:pt x="1658987" y="4178292"/>
                </a:lnTo>
                <a:lnTo>
                  <a:pt x="1654948" y="4170075"/>
                </a:lnTo>
                <a:lnTo>
                  <a:pt x="1656066" y="4170423"/>
                </a:lnTo>
                <a:lnTo>
                  <a:pt x="1655168" y="4169486"/>
                </a:lnTo>
                <a:cubicBezTo>
                  <a:pt x="1649002" y="4164171"/>
                  <a:pt x="1645477" y="4157872"/>
                  <a:pt x="1644597" y="4150196"/>
                </a:cubicBezTo>
                <a:lnTo>
                  <a:pt x="1642814" y="4147060"/>
                </a:lnTo>
                <a:lnTo>
                  <a:pt x="1644376" y="4150785"/>
                </a:lnTo>
                <a:cubicBezTo>
                  <a:pt x="1627417" y="4133463"/>
                  <a:pt x="1617066" y="4112992"/>
                  <a:pt x="1610239" y="4090750"/>
                </a:cubicBezTo>
                <a:lnTo>
                  <a:pt x="1612694" y="4094091"/>
                </a:lnTo>
                <a:lnTo>
                  <a:pt x="1610459" y="4090161"/>
                </a:lnTo>
                <a:cubicBezTo>
                  <a:pt x="1606054" y="4087995"/>
                  <a:pt x="1605614" y="4084452"/>
                  <a:pt x="1605834" y="4080713"/>
                </a:cubicBezTo>
                <a:lnTo>
                  <a:pt x="1605072" y="4078968"/>
                </a:lnTo>
                <a:lnTo>
                  <a:pt x="1605614" y="4081301"/>
                </a:lnTo>
                <a:cubicBezTo>
                  <a:pt x="1594822" y="4067522"/>
                  <a:pt x="1585352" y="4053351"/>
                  <a:pt x="1583369" y="4036029"/>
                </a:cubicBezTo>
                <a:lnTo>
                  <a:pt x="1585070" y="4038143"/>
                </a:lnTo>
                <a:lnTo>
                  <a:pt x="1583590" y="4035440"/>
                </a:lnTo>
                <a:lnTo>
                  <a:pt x="1583810" y="4035636"/>
                </a:lnTo>
                <a:lnTo>
                  <a:pt x="1583197" y="4034408"/>
                </a:lnTo>
                <a:lnTo>
                  <a:pt x="1583589" y="4036226"/>
                </a:lnTo>
                <a:cubicBezTo>
                  <a:pt x="1573678" y="4026188"/>
                  <a:pt x="1568392" y="4014378"/>
                  <a:pt x="1566190" y="4001386"/>
                </a:cubicBezTo>
                <a:lnTo>
                  <a:pt x="1567443" y="4002860"/>
                </a:lnTo>
                <a:lnTo>
                  <a:pt x="1566412" y="4000796"/>
                </a:lnTo>
                <a:cubicBezTo>
                  <a:pt x="1560244" y="3993513"/>
                  <a:pt x="1558263" y="3984852"/>
                  <a:pt x="1556061" y="3976192"/>
                </a:cubicBezTo>
                <a:lnTo>
                  <a:pt x="1555389" y="3974601"/>
                </a:lnTo>
                <a:lnTo>
                  <a:pt x="1555839" y="3976782"/>
                </a:lnTo>
                <a:cubicBezTo>
                  <a:pt x="1545047" y="3959657"/>
                  <a:pt x="1536898" y="3941351"/>
                  <a:pt x="1532714" y="3922061"/>
                </a:cubicBezTo>
                <a:lnTo>
                  <a:pt x="1533988" y="3923964"/>
                </a:lnTo>
                <a:lnTo>
                  <a:pt x="1532935" y="3921470"/>
                </a:lnTo>
                <a:cubicBezTo>
                  <a:pt x="1526767" y="3917731"/>
                  <a:pt x="1528530" y="3912022"/>
                  <a:pt x="1528309" y="3906905"/>
                </a:cubicBezTo>
                <a:lnTo>
                  <a:pt x="1527896" y="3905790"/>
                </a:lnTo>
                <a:lnTo>
                  <a:pt x="1528088" y="3907297"/>
                </a:lnTo>
                <a:cubicBezTo>
                  <a:pt x="1519059" y="3893518"/>
                  <a:pt x="1513333" y="3878362"/>
                  <a:pt x="1511351" y="3862222"/>
                </a:cubicBezTo>
                <a:lnTo>
                  <a:pt x="1512204" y="3863533"/>
                </a:lnTo>
                <a:lnTo>
                  <a:pt x="1511571" y="3861829"/>
                </a:lnTo>
                <a:lnTo>
                  <a:pt x="1511571" y="3862027"/>
                </a:lnTo>
                <a:lnTo>
                  <a:pt x="1511527" y="3861880"/>
                </a:lnTo>
                <a:lnTo>
                  <a:pt x="1511572" y="3862418"/>
                </a:lnTo>
                <a:cubicBezTo>
                  <a:pt x="1502101" y="3852380"/>
                  <a:pt x="1501221" y="3839978"/>
                  <a:pt x="1499238" y="3827775"/>
                </a:cubicBezTo>
                <a:lnTo>
                  <a:pt x="1499660" y="3828403"/>
                </a:lnTo>
                <a:lnTo>
                  <a:pt x="1499238" y="3827382"/>
                </a:lnTo>
                <a:cubicBezTo>
                  <a:pt x="1491749" y="3816950"/>
                  <a:pt x="1488226" y="3805533"/>
                  <a:pt x="1489107" y="3793132"/>
                </a:cubicBezTo>
                <a:lnTo>
                  <a:pt x="1489013" y="3792795"/>
                </a:lnTo>
                <a:lnTo>
                  <a:pt x="1489106" y="3793330"/>
                </a:lnTo>
                <a:cubicBezTo>
                  <a:pt x="1471708" y="3759670"/>
                  <a:pt x="1466642" y="3722862"/>
                  <a:pt x="1456732" y="3687431"/>
                </a:cubicBezTo>
                <a:cubicBezTo>
                  <a:pt x="1453648" y="3676605"/>
                  <a:pt x="1448142" y="3665778"/>
                  <a:pt x="1450344" y="3653772"/>
                </a:cubicBezTo>
                <a:lnTo>
                  <a:pt x="1450487" y="3654088"/>
                </a:lnTo>
                <a:lnTo>
                  <a:pt x="1450344" y="3653575"/>
                </a:lnTo>
                <a:lnTo>
                  <a:pt x="1450345" y="3653772"/>
                </a:lnTo>
                <a:lnTo>
                  <a:pt x="1450071" y="3652343"/>
                </a:lnTo>
                <a:lnTo>
                  <a:pt x="1437267" y="3610245"/>
                </a:lnTo>
                <a:cubicBezTo>
                  <a:pt x="1434046" y="3595457"/>
                  <a:pt x="1431624" y="3580547"/>
                  <a:pt x="1428761" y="3565784"/>
                </a:cubicBezTo>
                <a:cubicBezTo>
                  <a:pt x="1415326" y="3496301"/>
                  <a:pt x="1402552" y="3426620"/>
                  <a:pt x="1391100" y="3356743"/>
                </a:cubicBezTo>
                <a:cubicBezTo>
                  <a:pt x="1383611" y="3311274"/>
                  <a:pt x="1378986" y="3265411"/>
                  <a:pt x="1372820" y="3219745"/>
                </a:cubicBezTo>
                <a:cubicBezTo>
                  <a:pt x="1366213" y="3169945"/>
                  <a:pt x="1358285" y="3120341"/>
                  <a:pt x="1352998" y="3070542"/>
                </a:cubicBezTo>
                <a:cubicBezTo>
                  <a:pt x="1346391" y="3009916"/>
                  <a:pt x="1332296" y="2950274"/>
                  <a:pt x="1327670" y="2889648"/>
                </a:cubicBezTo>
                <a:lnTo>
                  <a:pt x="1327764" y="2889845"/>
                </a:lnTo>
                <a:lnTo>
                  <a:pt x="1327670" y="2889256"/>
                </a:lnTo>
                <a:cubicBezTo>
                  <a:pt x="1316658" y="2857958"/>
                  <a:pt x="1313575" y="2825283"/>
                  <a:pt x="1306527" y="2793199"/>
                </a:cubicBezTo>
                <a:cubicBezTo>
                  <a:pt x="1275474" y="2654034"/>
                  <a:pt x="1234288" y="2517823"/>
                  <a:pt x="1162930" y="2389879"/>
                </a:cubicBezTo>
                <a:cubicBezTo>
                  <a:pt x="1159076" y="2383186"/>
                  <a:pt x="1154066" y="2376838"/>
                  <a:pt x="1149496" y="2370220"/>
                </a:cubicBezTo>
                <a:lnTo>
                  <a:pt x="1138705" y="2348937"/>
                </a:lnTo>
                <a:lnTo>
                  <a:pt x="1078359" y="2269809"/>
                </a:lnTo>
                <a:lnTo>
                  <a:pt x="1078357" y="2269807"/>
                </a:lnTo>
                <a:lnTo>
                  <a:pt x="1078357" y="2269808"/>
                </a:lnTo>
                <a:cubicBezTo>
                  <a:pt x="1072521" y="2265478"/>
                  <a:pt x="1066630" y="2261295"/>
                  <a:pt x="1061537" y="2256522"/>
                </a:cubicBezTo>
                <a:lnTo>
                  <a:pt x="1049508" y="2239694"/>
                </a:lnTo>
                <a:lnTo>
                  <a:pt x="1049508" y="2239693"/>
                </a:lnTo>
                <a:cubicBezTo>
                  <a:pt x="1044662" y="2237921"/>
                  <a:pt x="1041358" y="2234772"/>
                  <a:pt x="1039375" y="2230638"/>
                </a:cubicBezTo>
                <a:lnTo>
                  <a:pt x="1038617" y="2229984"/>
                </a:lnTo>
                <a:lnTo>
                  <a:pt x="1039155" y="2230638"/>
                </a:lnTo>
                <a:cubicBezTo>
                  <a:pt x="1021976" y="2224536"/>
                  <a:pt x="1011625" y="2211544"/>
                  <a:pt x="999731" y="2200127"/>
                </a:cubicBezTo>
                <a:lnTo>
                  <a:pt x="1000436" y="2200464"/>
                </a:lnTo>
                <a:lnTo>
                  <a:pt x="999952" y="2200129"/>
                </a:lnTo>
                <a:cubicBezTo>
                  <a:pt x="992685" y="2195404"/>
                  <a:pt x="985637" y="2190682"/>
                  <a:pt x="978369" y="2185958"/>
                </a:cubicBezTo>
                <a:lnTo>
                  <a:pt x="977875" y="2185654"/>
                </a:lnTo>
                <a:lnTo>
                  <a:pt x="978149" y="2185955"/>
                </a:lnTo>
                <a:cubicBezTo>
                  <a:pt x="965154" y="2181231"/>
                  <a:pt x="953482" y="2175129"/>
                  <a:pt x="944452" y="2165287"/>
                </a:cubicBezTo>
                <a:lnTo>
                  <a:pt x="944866" y="2165408"/>
                </a:lnTo>
                <a:lnTo>
                  <a:pt x="944672" y="2165290"/>
                </a:lnTo>
                <a:cubicBezTo>
                  <a:pt x="927494" y="2162928"/>
                  <a:pt x="915380" y="2151708"/>
                  <a:pt x="900845" y="2144818"/>
                </a:cubicBezTo>
                <a:cubicBezTo>
                  <a:pt x="817372" y="2105254"/>
                  <a:pt x="729717" y="2074548"/>
                  <a:pt x="643382" y="2041086"/>
                </a:cubicBezTo>
                <a:cubicBezTo>
                  <a:pt x="530841" y="1997388"/>
                  <a:pt x="424684" y="1944438"/>
                  <a:pt x="339230" y="1863931"/>
                </a:cubicBezTo>
                <a:cubicBezTo>
                  <a:pt x="287474" y="1815116"/>
                  <a:pt x="245187" y="1760198"/>
                  <a:pt x="208627" y="1701738"/>
                </a:cubicBezTo>
                <a:cubicBezTo>
                  <a:pt x="128020" y="1573204"/>
                  <a:pt x="78906" y="1434235"/>
                  <a:pt x="47192" y="1290544"/>
                </a:cubicBezTo>
                <a:cubicBezTo>
                  <a:pt x="29352" y="1211220"/>
                  <a:pt x="19441" y="1131106"/>
                  <a:pt x="10853" y="1050797"/>
                </a:cubicBezTo>
                <a:cubicBezTo>
                  <a:pt x="-2363" y="927182"/>
                  <a:pt x="-1262" y="803372"/>
                  <a:pt x="2483" y="679561"/>
                </a:cubicBezTo>
                <a:cubicBezTo>
                  <a:pt x="4685" y="604173"/>
                  <a:pt x="12614" y="528587"/>
                  <a:pt x="22084" y="453198"/>
                </a:cubicBezTo>
                <a:cubicBezTo>
                  <a:pt x="37501" y="331356"/>
                  <a:pt x="58203" y="210497"/>
                  <a:pt x="82870" y="90034"/>
                </a:cubicBezTo>
                <a:close/>
              </a:path>
            </a:pathLst>
          </a:custGeom>
          <a:noFill/>
          <a:ln w="19464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210" name="Graphic 754"/>
          <p:cNvPicPr>
            <a:picLocks noChangeAspect="1"/>
          </p:cNvPicPr>
          <p:nvPr userDrawn="1"/>
        </p:nvPicPr>
        <p:blipFill>
          <a:blip r:embed="rId12"/>
          <a:srcRect t="46948" r="14633"/>
          <a:stretch>
            <a:fillRect/>
          </a:stretch>
        </p:blipFill>
        <p:spPr>
          <a:xfrm>
            <a:off x="10801568" y="-12807"/>
            <a:ext cx="1390432" cy="874204"/>
          </a:xfrm>
          <a:custGeom>
            <a:gdLst>
              <a:gd name="connsiteX0" fmla="*/ 0 w 1390432"/>
              <a:gd name="connsiteY0" fmla="*/ 0 h 874204"/>
              <a:gd name="connsiteX1" fmla="*/ 1390432 w 1390432"/>
              <a:gd name="connsiteY1" fmla="*/ 0 h 874204"/>
              <a:gd name="connsiteX2" fmla="*/ 1390432 w 1390432"/>
              <a:gd name="connsiteY2" fmla="*/ 874204 h 874204"/>
              <a:gd name="connsiteX3" fmla="*/ 0 w 1390432"/>
              <a:gd name="connsiteY3" fmla="*/ 874204 h 8742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432" h="874204">
                <a:moveTo>
                  <a:pt x="0" y="0"/>
                </a:moveTo>
                <a:lnTo>
                  <a:pt x="1390432" y="0"/>
                </a:lnTo>
                <a:lnTo>
                  <a:pt x="1390432" y="874204"/>
                </a:lnTo>
                <a:lnTo>
                  <a:pt x="0" y="874204"/>
                </a:lnTo>
                <a:close/>
              </a:path>
            </a:pathLst>
          </a:custGeom>
        </p:spPr>
      </p:pic>
      <p:pic>
        <p:nvPicPr>
          <p:cNvPr id="2097211" name="Graphic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1798" y="660102"/>
            <a:ext cx="362956" cy="362956"/>
          </a:xfrm>
          <a:prstGeom prst="rect">
            <a:avLst/>
          </a:prstGeom>
        </p:spPr>
      </p:pic>
      <p:sp>
        <p:nvSpPr>
          <p:cNvPr id="1048785" name="Freeform: Shape 756"/>
          <p:cNvSpPr/>
          <p:nvPr userDrawn="1"/>
        </p:nvSpPr>
        <p:spPr>
          <a:xfrm>
            <a:off x="11800348" y="1358192"/>
            <a:ext cx="391652" cy="1075598"/>
          </a:xfrm>
          <a:custGeom>
            <a:gdLst>
              <a:gd name="connsiteX0" fmla="*/ 391652 w 391652"/>
              <a:gd name="connsiteY0" fmla="*/ 0 h 1075598"/>
              <a:gd name="connsiteX1" fmla="*/ 391652 w 391652"/>
              <a:gd name="connsiteY1" fmla="*/ 1075598 h 1075598"/>
              <a:gd name="connsiteX2" fmla="*/ 297730 w 391652"/>
              <a:gd name="connsiteY2" fmla="*/ 1036096 h 1075598"/>
              <a:gd name="connsiteX3" fmla="*/ 64899 w 391652"/>
              <a:gd name="connsiteY3" fmla="*/ 800404 h 1075598"/>
              <a:gd name="connsiteX4" fmla="*/ 303704 w 391652"/>
              <a:gd name="connsiteY4" fmla="*/ 35369 h 10755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52" h="1075598">
                <a:moveTo>
                  <a:pt x="391652" y="0"/>
                </a:moveTo>
                <a:lnTo>
                  <a:pt x="391652" y="1075598"/>
                </a:lnTo>
                <a:lnTo>
                  <a:pt x="297730" y="1036096"/>
                </a:lnTo>
                <a:cubicBezTo>
                  <a:pt x="201617" y="984360"/>
                  <a:pt x="119392" y="904355"/>
                  <a:pt x="64899" y="800404"/>
                </a:cubicBezTo>
                <a:cubicBezTo>
                  <a:pt x="-80415" y="523202"/>
                  <a:pt x="26501" y="180684"/>
                  <a:pt x="303704" y="3536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86" name="Freeform: Shape 48"/>
          <p:cNvSpPr/>
          <p:nvPr userDrawn="1"/>
        </p:nvSpPr>
        <p:spPr>
          <a:xfrm rot="-1659861">
            <a:off x="-265999" y="4963738"/>
            <a:ext cx="797144" cy="1049309"/>
          </a:xfrm>
          <a:custGeom>
            <a:gdLst>
              <a:gd name="connsiteX0" fmla="*/ 523917 w 797144"/>
              <a:gd name="connsiteY0" fmla="*/ 0 h 1049309"/>
              <a:gd name="connsiteX1" fmla="*/ 547290 w 797144"/>
              <a:gd name="connsiteY1" fmla="*/ 12686 h 1049309"/>
              <a:gd name="connsiteX2" fmla="*/ 797144 w 797144"/>
              <a:gd name="connsiteY2" fmla="*/ 482606 h 1049309"/>
              <a:gd name="connsiteX3" fmla="*/ 230441 w 797144"/>
              <a:gd name="connsiteY3" fmla="*/ 1049309 h 1049309"/>
              <a:gd name="connsiteX4" fmla="*/ 9854 w 797144"/>
              <a:gd name="connsiteY4" fmla="*/ 1004775 h 1049309"/>
              <a:gd name="connsiteX5" fmla="*/ 0 w 797144"/>
              <a:gd name="connsiteY5" fmla="*/ 999426 h 10493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7144" h="1049309">
                <a:moveTo>
                  <a:pt x="523917" y="0"/>
                </a:moveTo>
                <a:lnTo>
                  <a:pt x="547290" y="12686"/>
                </a:lnTo>
                <a:cubicBezTo>
                  <a:pt x="698034" y="114527"/>
                  <a:pt x="797144" y="286992"/>
                  <a:pt x="797144" y="482606"/>
                </a:cubicBezTo>
                <a:cubicBezTo>
                  <a:pt x="797144" y="795587"/>
                  <a:pt x="543422" y="1049309"/>
                  <a:pt x="230441" y="1049309"/>
                </a:cubicBezTo>
                <a:cubicBezTo>
                  <a:pt x="152195" y="1049309"/>
                  <a:pt x="77654" y="1033451"/>
                  <a:pt x="9854" y="1004775"/>
                </a:cubicBezTo>
                <a:lnTo>
                  <a:pt x="0" y="999426"/>
                </a:lnTo>
                <a:close/>
              </a:path>
            </a:pathLst>
          </a:custGeom>
          <a:noFill/>
          <a:ln w="14598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Vertical Title and Text">
    <p:spTree>
      <p:nvGrpSpPr>
        <p:cNvPr id="55" name=""/>
        <p:cNvGrpSpPr/>
        <p:nvPr/>
      </p:nvGrpSpPr>
      <p:grpSpPr>
        <a:xfrm>
          <a:off x="0" y="0"/>
          <a:ext cx="0" cy="0"/>
        </a:xfrm>
      </p:grpSpPr>
      <p:pic>
        <p:nvPicPr>
          <p:cNvPr id="2097212" name="Picture 2" descr="Background pattern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ustom Layout">
    <p:spTree>
      <p:nvGrpSpPr>
        <p:cNvPr id="69" name=""/>
        <p:cNvGrpSpPr/>
        <p:nvPr/>
      </p:nvGrpSpPr>
      <p:grpSpPr>
        <a:xfrm>
          <a:off x="0" y="0"/>
          <a:ext cx="0" cy="0"/>
        </a:xfrm>
      </p:grpSpPr>
      <p:pic>
        <p:nvPicPr>
          <p:cNvPr id="2097225" name="Picture 18" descr="Background pattern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226" name="Graphic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1300" y="1401570"/>
            <a:ext cx="6629400" cy="4054860"/>
          </a:xfrm>
          <a:prstGeom prst="rect">
            <a:avLst/>
          </a:prstGeom>
        </p:spPr>
      </p:pic>
      <p:sp>
        <p:nvSpPr>
          <p:cNvPr id="1048825" name="Graphic 23"/>
          <p:cNvSpPr/>
          <p:nvPr/>
        </p:nvSpPr>
        <p:spPr>
          <a:xfrm>
            <a:off x="3004810" y="1198378"/>
            <a:ext cx="6628231" cy="4056897"/>
          </a:xfrm>
          <a:custGeom>
            <a:gdLst>
              <a:gd name="connsiteX0" fmla="*/ 97904 w 6628231"/>
              <a:gd name="connsiteY0" fmla="*/ 1043693 h 4056897"/>
              <a:gd name="connsiteX1" fmla="*/ 761980 w 6628231"/>
              <a:gd name="connsiteY1" fmla="*/ 708355 h 4056897"/>
              <a:gd name="connsiteX2" fmla="*/ 3859477 w 6628231"/>
              <a:gd name="connsiteY2" fmla="*/ 348614 h 4056897"/>
              <a:gd name="connsiteX3" fmla="*/ 6509970 w 6628231"/>
              <a:gd name="connsiteY3" fmla="*/ 905345 h 4056897"/>
              <a:gd name="connsiteX4" fmla="*/ 4049975 w 6628231"/>
              <a:gd name="connsiteY4" fmla="*/ 4032320 h 4056897"/>
              <a:gd name="connsiteX5" fmla="*/ 97904 w 6628231"/>
              <a:gd name="connsiteY5" fmla="*/ 1043693 h 40568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8231" h="4056897">
                <a:moveTo>
                  <a:pt x="97904" y="1043693"/>
                </a:moveTo>
                <a:cubicBezTo>
                  <a:pt x="202964" y="787226"/>
                  <a:pt x="486044" y="644981"/>
                  <a:pt x="761980" y="708355"/>
                </a:cubicBezTo>
                <a:cubicBezTo>
                  <a:pt x="1355858" y="844847"/>
                  <a:pt x="2571520" y="989134"/>
                  <a:pt x="3859477" y="348614"/>
                </a:cubicBezTo>
                <a:cubicBezTo>
                  <a:pt x="5669208" y="-551435"/>
                  <a:pt x="6340522" y="532243"/>
                  <a:pt x="6509970" y="905345"/>
                </a:cubicBezTo>
                <a:cubicBezTo>
                  <a:pt x="6821720" y="1591981"/>
                  <a:pt x="6678847" y="3753954"/>
                  <a:pt x="4049975" y="4032320"/>
                </a:cubicBezTo>
                <a:cubicBezTo>
                  <a:pt x="1613506" y="4290365"/>
                  <a:pt x="-483591" y="2463358"/>
                  <a:pt x="97904" y="1043693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Custom Layout">
    <p:bg>
      <p:bgPr>
        <a:solidFill>
          <a:srgbClr val="EAECED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</a:xfrm>
      </p:grpSpPr>
      <p:pic>
        <p:nvPicPr>
          <p:cNvPr id="2097213" name="Graphic 9"/>
          <p:cNvPicPr>
            <a:picLocks noChangeAspect="1"/>
          </p:cNvPicPr>
          <p:nvPr userDrawn="1"/>
        </p:nvPicPr>
        <p:blipFill>
          <a:blip r:embed="rId1"/>
          <a:srcRect l="769" t="4251" r="769" b="9067"/>
          <a:stretch>
            <a:fillRect/>
          </a:stretch>
        </p:blipFill>
        <p:spPr>
          <a:xfrm>
            <a:off x="0" y="0"/>
            <a:ext cx="12192000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48791" name="Freeform: Shape 14"/>
          <p:cNvSpPr/>
          <p:nvPr userDrawn="1"/>
        </p:nvSpPr>
        <p:spPr>
          <a:xfrm>
            <a:off x="6654800" y="3498850"/>
            <a:ext cx="5537200" cy="3359150"/>
          </a:xfrm>
          <a:custGeom>
            <a:gdLst>
              <a:gd name="connsiteX0" fmla="*/ 3359150 w 5537200"/>
              <a:gd name="connsiteY0" fmla="*/ 0 h 3359150"/>
              <a:gd name="connsiteX1" fmla="*/ 5495881 w 5537200"/>
              <a:gd name="connsiteY1" fmla="*/ 767067 h 3359150"/>
              <a:gd name="connsiteX2" fmla="*/ 5537200 w 5537200"/>
              <a:gd name="connsiteY2" fmla="*/ 804620 h 3359150"/>
              <a:gd name="connsiteX3" fmla="*/ 5537200 w 5537200"/>
              <a:gd name="connsiteY3" fmla="*/ 3359150 h 3359150"/>
              <a:gd name="connsiteX4" fmla="*/ 0 w 5537200"/>
              <a:gd name="connsiteY4" fmla="*/ 3359150 h 3359150"/>
              <a:gd name="connsiteX5" fmla="*/ 3359150 w 5537200"/>
              <a:gd name="connsiteY5" fmla="*/ 0 h 3359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7200" h="3359150">
                <a:moveTo>
                  <a:pt x="3359150" y="0"/>
                </a:moveTo>
                <a:cubicBezTo>
                  <a:pt x="4170803" y="0"/>
                  <a:pt x="4915222" y="287864"/>
                  <a:pt x="5495881" y="767067"/>
                </a:cubicBezTo>
                <a:lnTo>
                  <a:pt x="5537200" y="804620"/>
                </a:lnTo>
                <a:lnTo>
                  <a:pt x="5537200" y="3359150"/>
                </a:lnTo>
                <a:lnTo>
                  <a:pt x="0" y="3359150"/>
                </a:lnTo>
                <a:cubicBezTo>
                  <a:pt x="0" y="1503943"/>
                  <a:pt x="1503943" y="0"/>
                  <a:pt x="3359150" y="0"/>
                </a:cubicBezTo>
                <a:close/>
              </a:path>
            </a:pathLst>
          </a:custGeom>
          <a:solidFill>
            <a:srgbClr val="C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2" name="Freeform: Shape 17"/>
          <p:cNvSpPr/>
          <p:nvPr userDrawn="1"/>
        </p:nvSpPr>
        <p:spPr>
          <a:xfrm>
            <a:off x="0" y="0"/>
            <a:ext cx="2743200" cy="2946400"/>
          </a:xfrm>
          <a:custGeom>
            <a:gdLst>
              <a:gd name="connsiteX0" fmla="*/ 0 w 2743200"/>
              <a:gd name="connsiteY0" fmla="*/ 0 h 2946400"/>
              <a:gd name="connsiteX1" fmla="*/ 2340798 w 2743200"/>
              <a:gd name="connsiteY1" fmla="*/ 0 h 2946400"/>
              <a:gd name="connsiteX2" fmla="*/ 2434123 w 2743200"/>
              <a:gd name="connsiteY2" fmla="*/ 124802 h 2946400"/>
              <a:gd name="connsiteX3" fmla="*/ 2743200 w 2743200"/>
              <a:gd name="connsiteY3" fmla="*/ 1136650 h 2946400"/>
              <a:gd name="connsiteX4" fmla="*/ 933450 w 2743200"/>
              <a:gd name="connsiteY4" fmla="*/ 2946400 h 2946400"/>
              <a:gd name="connsiteX5" fmla="*/ 70816 w 2743200"/>
              <a:gd name="connsiteY5" fmla="*/ 2727973 h 2946400"/>
              <a:gd name="connsiteX6" fmla="*/ 0 w 2743200"/>
              <a:gd name="connsiteY6" fmla="*/ 2684951 h 29464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200" h="2946400">
                <a:moveTo>
                  <a:pt x="0" y="0"/>
                </a:moveTo>
                <a:lnTo>
                  <a:pt x="2340798" y="0"/>
                </a:lnTo>
                <a:lnTo>
                  <a:pt x="2434123" y="124802"/>
                </a:lnTo>
                <a:cubicBezTo>
                  <a:pt x="2629258" y="413640"/>
                  <a:pt x="2743200" y="761839"/>
                  <a:pt x="2743200" y="1136650"/>
                </a:cubicBezTo>
                <a:cubicBezTo>
                  <a:pt x="2743200" y="2136147"/>
                  <a:pt x="1932947" y="2946400"/>
                  <a:pt x="933450" y="2946400"/>
                </a:cubicBezTo>
                <a:cubicBezTo>
                  <a:pt x="621107" y="2946400"/>
                  <a:pt x="327245" y="2867274"/>
                  <a:pt x="70816" y="2727973"/>
                </a:cubicBezTo>
                <a:lnTo>
                  <a:pt x="0" y="2684951"/>
                </a:lnTo>
                <a:close/>
              </a:path>
            </a:pathLst>
          </a:custGeom>
          <a:solidFill>
            <a:srgbClr val="C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3" name="Oval 15"/>
          <p:cNvSpPr/>
          <p:nvPr userDrawn="1"/>
        </p:nvSpPr>
        <p:spPr>
          <a:xfrm>
            <a:off x="0" y="165100"/>
            <a:ext cx="2019300" cy="2019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4" name="Freeform: Shape 20"/>
          <p:cNvSpPr/>
          <p:nvPr userDrawn="1"/>
        </p:nvSpPr>
        <p:spPr>
          <a:xfrm>
            <a:off x="8255000" y="4565650"/>
            <a:ext cx="3517900" cy="2292350"/>
          </a:xfrm>
          <a:custGeom>
            <a:gdLst>
              <a:gd name="connsiteX0" fmla="*/ 1758950 w 3517900"/>
              <a:gd name="connsiteY0" fmla="*/ 0 h 2292350"/>
              <a:gd name="connsiteX1" fmla="*/ 3517900 w 3517900"/>
              <a:gd name="connsiteY1" fmla="*/ 1758950 h 2292350"/>
              <a:gd name="connsiteX2" fmla="*/ 3438821 w 3517900"/>
              <a:gd name="connsiteY2" fmla="*/ 2282008 h 2292350"/>
              <a:gd name="connsiteX3" fmla="*/ 3435036 w 3517900"/>
              <a:gd name="connsiteY3" fmla="*/ 2292350 h 2292350"/>
              <a:gd name="connsiteX4" fmla="*/ 82865 w 3517900"/>
              <a:gd name="connsiteY4" fmla="*/ 2292350 h 2292350"/>
              <a:gd name="connsiteX5" fmla="*/ 79079 w 3517900"/>
              <a:gd name="connsiteY5" fmla="*/ 2282008 h 2292350"/>
              <a:gd name="connsiteX6" fmla="*/ 0 w 3517900"/>
              <a:gd name="connsiteY6" fmla="*/ 1758950 h 2292350"/>
              <a:gd name="connsiteX7" fmla="*/ 1758950 w 3517900"/>
              <a:gd name="connsiteY7" fmla="*/ 0 h 2292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7900" h="2292350">
                <a:moveTo>
                  <a:pt x="1758950" y="0"/>
                </a:moveTo>
                <a:cubicBezTo>
                  <a:pt x="2730391" y="0"/>
                  <a:pt x="3517900" y="787509"/>
                  <a:pt x="3517900" y="1758950"/>
                </a:cubicBezTo>
                <a:cubicBezTo>
                  <a:pt x="3517900" y="1941095"/>
                  <a:pt x="3490214" y="2116774"/>
                  <a:pt x="3438821" y="2282008"/>
                </a:cubicBezTo>
                <a:lnTo>
                  <a:pt x="3435036" y="2292350"/>
                </a:lnTo>
                <a:lnTo>
                  <a:pt x="82865" y="2292350"/>
                </a:lnTo>
                <a:lnTo>
                  <a:pt x="79079" y="2282008"/>
                </a:lnTo>
                <a:cubicBezTo>
                  <a:pt x="27686" y="2116774"/>
                  <a:pt x="0" y="1941095"/>
                  <a:pt x="0" y="1758950"/>
                </a:cubicBezTo>
                <a:cubicBezTo>
                  <a:pt x="0" y="787509"/>
                  <a:pt x="787509" y="0"/>
                  <a:pt x="175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Custom Layout">
    <p:spTree>
      <p:nvGrpSpPr>
        <p:cNvPr id="63" name=""/>
        <p:cNvGrpSpPr/>
        <p:nvPr/>
      </p:nvGrpSpPr>
      <p:grpSpPr>
        <a:xfrm>
          <a:off x="0" y="0"/>
          <a:ext cx="0" cy="0"/>
        </a:xfrm>
      </p:grpSpPr>
      <p:sp>
        <p:nvSpPr>
          <p:cNvPr id="1048804" name="Rectangle 1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11D09C">
                  <a:alpha val="14000"/>
                </a:srgbClr>
              </a:gs>
              <a:gs pos="100000">
                <a:srgbClr val="0576C6">
                  <a:alpha val="48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668235" y="1902280"/>
            <a:ext cx="4414157" cy="3053443"/>
          </a:xfrm>
          <a:custGeom>
            <a:gdLst>
              <a:gd name="connsiteX0" fmla="*/ 0 w 4414157"/>
              <a:gd name="connsiteY0" fmla="*/ 0 h 3053443"/>
              <a:gd name="connsiteX1" fmla="*/ 4414157 w 4414157"/>
              <a:gd name="connsiteY1" fmla="*/ 0 h 3053443"/>
              <a:gd name="connsiteX2" fmla="*/ 4414157 w 4414157"/>
              <a:gd name="connsiteY2" fmla="*/ 3053443 h 3053443"/>
              <a:gd name="connsiteX3" fmla="*/ 0 w 4414157"/>
              <a:gd name="connsiteY3" fmla="*/ 3053443 h 30534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157" h="3053443">
                <a:moveTo>
                  <a:pt x="0" y="0"/>
                </a:moveTo>
                <a:lnTo>
                  <a:pt x="4414157" y="0"/>
                </a:lnTo>
                <a:lnTo>
                  <a:pt x="4414157" y="3053443"/>
                </a:lnTo>
                <a:lnTo>
                  <a:pt x="0" y="3053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48806" name="Rectangle 1"/>
          <p:cNvSpPr/>
          <p:nvPr userDrawn="1"/>
        </p:nvSpPr>
        <p:spPr>
          <a:xfrm>
            <a:off x="1038040" y="4374955"/>
            <a:ext cx="1260389" cy="1161536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7" name="Rectangle 3"/>
          <p:cNvSpPr/>
          <p:nvPr userDrawn="1"/>
        </p:nvSpPr>
        <p:spPr>
          <a:xfrm>
            <a:off x="11541211" y="-1"/>
            <a:ext cx="650789" cy="1655805"/>
          </a:xfrm>
          <a:prstGeom prst="rect">
            <a:avLst/>
          </a:prstGeom>
          <a:gradFill flip="none" rotWithShape="1"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8" name="Rectangle 4"/>
          <p:cNvSpPr/>
          <p:nvPr userDrawn="1"/>
        </p:nvSpPr>
        <p:spPr>
          <a:xfrm>
            <a:off x="0" y="247133"/>
            <a:ext cx="901429" cy="1161536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9" name="Rectangle 7"/>
          <p:cNvSpPr/>
          <p:nvPr userDrawn="1"/>
        </p:nvSpPr>
        <p:spPr>
          <a:xfrm>
            <a:off x="722943" y="4671172"/>
            <a:ext cx="1260389" cy="1161536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0" name="Rectangle 8"/>
          <p:cNvSpPr/>
          <p:nvPr userDrawn="1"/>
        </p:nvSpPr>
        <p:spPr>
          <a:xfrm>
            <a:off x="407574" y="-1"/>
            <a:ext cx="1260389" cy="929649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1" name="Freeform: Shape 11"/>
          <p:cNvSpPr/>
          <p:nvPr userDrawn="1"/>
        </p:nvSpPr>
        <p:spPr>
          <a:xfrm>
            <a:off x="11236410" y="440036"/>
            <a:ext cx="955590" cy="2188864"/>
          </a:xfrm>
          <a:custGeom>
            <a:gdLst>
              <a:gd name="connsiteX0" fmla="*/ 0 w 955590"/>
              <a:gd name="connsiteY0" fmla="*/ 0 h 2188864"/>
              <a:gd name="connsiteX1" fmla="*/ 955590 w 955590"/>
              <a:gd name="connsiteY1" fmla="*/ 0 h 2188864"/>
              <a:gd name="connsiteX2" fmla="*/ 955590 w 955590"/>
              <a:gd name="connsiteY2" fmla="*/ 2188864 h 2188864"/>
              <a:gd name="connsiteX3" fmla="*/ 0 w 955590"/>
              <a:gd name="connsiteY3" fmla="*/ 2188864 h 21888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589" h="2188864">
                <a:moveTo>
                  <a:pt x="0" y="0"/>
                </a:moveTo>
                <a:lnTo>
                  <a:pt x="955590" y="0"/>
                </a:lnTo>
                <a:lnTo>
                  <a:pt x="955590" y="2188864"/>
                </a:lnTo>
                <a:lnTo>
                  <a:pt x="0" y="2188864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2" name="Rectangle 12"/>
          <p:cNvSpPr/>
          <p:nvPr userDrawn="1"/>
        </p:nvSpPr>
        <p:spPr>
          <a:xfrm>
            <a:off x="5690774" y="4490898"/>
            <a:ext cx="6501226" cy="929649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Custom Layout">
    <p:spTree>
      <p:nvGrpSpPr>
        <p:cNvPr id="59" name=""/>
        <p:cNvGrpSpPr/>
        <p:nvPr/>
      </p:nvGrpSpPr>
      <p:grpSpPr>
        <a:xfrm>
          <a:off x="0" y="0"/>
          <a:ext cx="0" cy="0"/>
        </a:xfrm>
      </p:grpSpPr>
      <p:sp>
        <p:nvSpPr>
          <p:cNvPr id="104879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24410"/>
          </a:xfrm>
          <a:custGeom>
            <a:gdLst>
              <a:gd name="connsiteX0" fmla="*/ 0 w 12192000"/>
              <a:gd name="connsiteY0" fmla="*/ 0 h 6204530"/>
              <a:gd name="connsiteX1" fmla="*/ 12192000 w 12192000"/>
              <a:gd name="connsiteY1" fmla="*/ 0 h 6204530"/>
              <a:gd name="connsiteX2" fmla="*/ 12192000 w 12192000"/>
              <a:gd name="connsiteY2" fmla="*/ 2222153 h 6204530"/>
              <a:gd name="connsiteX3" fmla="*/ 12113491 w 12192000"/>
              <a:gd name="connsiteY3" fmla="*/ 2289359 h 6204530"/>
              <a:gd name="connsiteX4" fmla="*/ 11649685 w 12192000"/>
              <a:gd name="connsiteY4" fmla="*/ 2578062 h 6204530"/>
              <a:gd name="connsiteX5" fmla="*/ 4825042 w 12192000"/>
              <a:gd name="connsiteY5" fmla="*/ 5927973 h 6204530"/>
              <a:gd name="connsiteX6" fmla="*/ 1215426 w 12192000"/>
              <a:gd name="connsiteY6" fmla="*/ 4695246 h 6204530"/>
              <a:gd name="connsiteX7" fmla="*/ 0 w 12192000"/>
              <a:gd name="connsiteY7" fmla="*/ 2219107 h 62045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04530">
                <a:moveTo>
                  <a:pt x="0" y="0"/>
                </a:moveTo>
                <a:lnTo>
                  <a:pt x="12192000" y="0"/>
                </a:lnTo>
                <a:lnTo>
                  <a:pt x="12192000" y="2222153"/>
                </a:lnTo>
                <a:lnTo>
                  <a:pt x="12113491" y="2289359"/>
                </a:lnTo>
                <a:cubicBezTo>
                  <a:pt x="11971709" y="2398976"/>
                  <a:pt x="11816832" y="2496017"/>
                  <a:pt x="11649685" y="2578062"/>
                </a:cubicBezTo>
                <a:lnTo>
                  <a:pt x="4825042" y="5927973"/>
                </a:lnTo>
                <a:cubicBezTo>
                  <a:pt x="3487866" y="6584333"/>
                  <a:pt x="1871786" y="6032422"/>
                  <a:pt x="1215426" y="4695246"/>
                </a:cubicBezTo>
                <a:lnTo>
                  <a:pt x="0" y="22191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Custom Layout">
    <p:spTree>
      <p:nvGrpSpPr>
        <p:cNvPr id="67" name=""/>
        <p:cNvGrpSpPr/>
        <p:nvPr/>
      </p:nvGrpSpPr>
      <p:grpSpPr>
        <a:xfrm>
          <a:off x="0" y="0"/>
          <a:ext cx="0" cy="0"/>
        </a:xfrm>
      </p:grpSpPr>
      <p:sp>
        <p:nvSpPr>
          <p:cNvPr id="10488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1048817" name="Freeform 17"/>
          <p:cNvSpPr/>
          <p:nvPr userDrawn="1"/>
        </p:nvSpPr>
        <p:spPr bwMode="auto">
          <a:xfrm>
            <a:off x="0" y="2451945"/>
            <a:ext cx="5345010" cy="4406056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48818" name="Freeform 17"/>
          <p:cNvSpPr/>
          <p:nvPr userDrawn="1"/>
        </p:nvSpPr>
        <p:spPr bwMode="auto">
          <a:xfrm rot="16200000">
            <a:off x="9396348" y="4062346"/>
            <a:ext cx="2755626" cy="2835683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48819" name="Freeform 17"/>
          <p:cNvSpPr/>
          <p:nvPr userDrawn="1"/>
        </p:nvSpPr>
        <p:spPr bwMode="auto">
          <a:xfrm rot="5400000">
            <a:off x="-84009" y="84009"/>
            <a:ext cx="2133367" cy="1965349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5_Custom Layout">
    <p:bg>
      <p:bgPr>
        <a:solidFill>
          <a:srgbClr val="DE545C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</a:xfrm>
      </p:grpSpPr>
      <p:grpSp>
        <p:nvGrpSpPr>
          <p:cNvPr id="73" name="Group 19"/>
          <p:cNvGrpSpPr/>
          <p:nvPr userDrawn="1"/>
        </p:nvGrpSpPr>
        <p:grpSpPr>
          <a:xfrm>
            <a:off x="0" y="1094873"/>
            <a:ext cx="12192000" cy="4445237"/>
            <a:chOff x="0" y="1094873"/>
            <a:chExt cx="12192000" cy="4445237"/>
          </a:xfrm>
        </p:grpSpPr>
        <p:sp>
          <p:nvSpPr>
            <p:cNvPr id="1048827" name="Isosceles Triangle 5"/>
            <p:cNvSpPr/>
            <p:nvPr userDrawn="1"/>
          </p:nvSpPr>
          <p:spPr>
            <a:xfrm rot="5400000">
              <a:off x="-288589" y="1644157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28" name="Isosceles Triangle 6"/>
            <p:cNvSpPr/>
            <p:nvPr userDrawn="1"/>
          </p:nvSpPr>
          <p:spPr>
            <a:xfrm rot="10800000">
              <a:off x="1445561" y="1759091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29" name="Isosceles Triangle 7"/>
            <p:cNvSpPr/>
            <p:nvPr userDrawn="1"/>
          </p:nvSpPr>
          <p:spPr>
            <a:xfrm rot="16370892">
              <a:off x="3537831" y="1383462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0" name="Isosceles Triangle 8"/>
            <p:cNvSpPr/>
            <p:nvPr userDrawn="1"/>
          </p:nvSpPr>
          <p:spPr>
            <a:xfrm rot="11138774">
              <a:off x="6129527" y="1770811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1" name="Freeform: Shape 11"/>
            <p:cNvSpPr/>
            <p:nvPr userDrawn="1"/>
          </p:nvSpPr>
          <p:spPr>
            <a:xfrm>
              <a:off x="9575869" y="1355568"/>
              <a:ext cx="2616131" cy="4184542"/>
            </a:xfrm>
            <a:custGeom>
              <a:gdLst>
                <a:gd name="connsiteX0" fmla="*/ 0 w 2616131"/>
                <a:gd name="connsiteY0" fmla="*/ 0 h 4184542"/>
                <a:gd name="connsiteX1" fmla="*/ 2616131 w 2616131"/>
                <a:gd name="connsiteY1" fmla="*/ 1517356 h 4184542"/>
                <a:gd name="connsiteX2" fmla="*/ 2616131 w 2616131"/>
                <a:gd name="connsiteY2" fmla="*/ 2667186 h 4184542"/>
                <a:gd name="connsiteX3" fmla="*/ 0 w 2616131"/>
                <a:gd name="connsiteY3" fmla="*/ 4184542 h 418454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131" h="4184541">
                  <a:moveTo>
                    <a:pt x="0" y="0"/>
                  </a:moveTo>
                  <a:lnTo>
                    <a:pt x="2616131" y="1517356"/>
                  </a:lnTo>
                  <a:lnTo>
                    <a:pt x="2616131" y="2667186"/>
                  </a:lnTo>
                  <a:lnTo>
                    <a:pt x="0" y="4184542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2" name="Oval 12"/>
            <p:cNvSpPr/>
            <p:nvPr userDrawn="1"/>
          </p:nvSpPr>
          <p:spPr>
            <a:xfrm>
              <a:off x="1131376" y="1983783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3" name="Oval 13"/>
            <p:cNvSpPr/>
            <p:nvPr userDrawn="1"/>
          </p:nvSpPr>
          <p:spPr>
            <a:xfrm>
              <a:off x="465833" y="4957860"/>
              <a:ext cx="362102" cy="362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4" name="Oval 14"/>
            <p:cNvSpPr/>
            <p:nvPr userDrawn="1"/>
          </p:nvSpPr>
          <p:spPr>
            <a:xfrm>
              <a:off x="2926359" y="4394324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5" name="Oval 15"/>
            <p:cNvSpPr/>
            <p:nvPr userDrawn="1"/>
          </p:nvSpPr>
          <p:spPr>
            <a:xfrm>
              <a:off x="10128272" y="4921357"/>
              <a:ext cx="362102" cy="362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6" name="Oval 16"/>
            <p:cNvSpPr/>
            <p:nvPr userDrawn="1"/>
          </p:nvSpPr>
          <p:spPr>
            <a:xfrm>
              <a:off x="9459631" y="2255003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7" name="Oval 17"/>
            <p:cNvSpPr/>
            <p:nvPr userDrawn="1"/>
          </p:nvSpPr>
          <p:spPr>
            <a:xfrm>
              <a:off x="11825207" y="2650210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8" name="Oval 21"/>
            <p:cNvSpPr/>
            <p:nvPr userDrawn="1"/>
          </p:nvSpPr>
          <p:spPr>
            <a:xfrm>
              <a:off x="6877614" y="1331923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9" name="Oval 22"/>
            <p:cNvSpPr/>
            <p:nvPr userDrawn="1"/>
          </p:nvSpPr>
          <p:spPr>
            <a:xfrm>
              <a:off x="7600511" y="4534058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1048840" name="Rectangle 18"/>
          <p:cNvSpPr/>
          <p:nvPr userDrawn="1"/>
        </p:nvSpPr>
        <p:spPr>
          <a:xfrm>
            <a:off x="0" y="1065730"/>
            <a:ext cx="12192000" cy="4726541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6_Custom Layou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</a:xfrm>
      </p:grpSpPr>
      <p:sp>
        <p:nvSpPr>
          <p:cNvPr id="1048842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27" name=""/>
        <p:cNvGrpSpPr/>
        <p:nvPr/>
      </p:nvGrpSpPr>
      <p:grpSpPr>
        <a:xfrm>
          <a:off x="0" y="0"/>
          <a:ext cx="0" cy="0"/>
        </a:xfrm>
      </p:grpSpPr>
      <p:sp>
        <p:nvSpPr>
          <p:cNvPr id="1048581" name="Freeform: Shape 15"/>
          <p:cNvSpPr/>
          <p:nvPr userDrawn="1"/>
        </p:nvSpPr>
        <p:spPr>
          <a:xfrm>
            <a:off x="1" y="0"/>
            <a:ext cx="9009459" cy="2306382"/>
          </a:xfrm>
          <a:custGeom>
            <a:gdLst>
              <a:gd name="connsiteX0" fmla="*/ 0 w 9009459"/>
              <a:gd name="connsiteY0" fmla="*/ 0 h 2306382"/>
              <a:gd name="connsiteX1" fmla="*/ 1165882 w 9009459"/>
              <a:gd name="connsiteY1" fmla="*/ 0 h 2306382"/>
              <a:gd name="connsiteX2" fmla="*/ 1413584 w 9009459"/>
              <a:gd name="connsiteY2" fmla="*/ 158287 h 2306382"/>
              <a:gd name="connsiteX3" fmla="*/ 4584700 w 9009459"/>
              <a:gd name="connsiteY3" fmla="*/ 979744 h 2306382"/>
              <a:gd name="connsiteX4" fmla="*/ 6948333 w 9009459"/>
              <a:gd name="connsiteY4" fmla="*/ 6631 h 2306382"/>
              <a:gd name="connsiteX5" fmla="*/ 6957704 w 9009459"/>
              <a:gd name="connsiteY5" fmla="*/ 0 h 2306382"/>
              <a:gd name="connsiteX6" fmla="*/ 9009459 w 9009459"/>
              <a:gd name="connsiteY6" fmla="*/ 0 h 2306382"/>
              <a:gd name="connsiteX7" fmla="*/ 8979799 w 9009459"/>
              <a:gd name="connsiteY7" fmla="*/ 107369 h 2306382"/>
              <a:gd name="connsiteX8" fmla="*/ 7727950 w 9009459"/>
              <a:gd name="connsiteY8" fmla="*/ 1713169 h 2306382"/>
              <a:gd name="connsiteX9" fmla="*/ 5184775 w 9009459"/>
              <a:gd name="connsiteY9" fmla="*/ 1989394 h 2306382"/>
              <a:gd name="connsiteX10" fmla="*/ 1765300 w 9009459"/>
              <a:gd name="connsiteY10" fmla="*/ 1798894 h 2306382"/>
              <a:gd name="connsiteX11" fmla="*/ 117710 w 9009459"/>
              <a:gd name="connsiteY11" fmla="*/ 363586 h 2306382"/>
              <a:gd name="connsiteX12" fmla="*/ 0 w 9009459"/>
              <a:gd name="connsiteY12" fmla="*/ 281295 h 23063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9459" h="2306382">
                <a:moveTo>
                  <a:pt x="0" y="0"/>
                </a:moveTo>
                <a:lnTo>
                  <a:pt x="1165882" y="0"/>
                </a:lnTo>
                <a:lnTo>
                  <a:pt x="1413584" y="158287"/>
                </a:lnTo>
                <a:cubicBezTo>
                  <a:pt x="2349004" y="723202"/>
                  <a:pt x="3488730" y="1171435"/>
                  <a:pt x="4584700" y="979744"/>
                </a:cubicBezTo>
                <a:cubicBezTo>
                  <a:pt x="5524103" y="815438"/>
                  <a:pt x="6320185" y="427443"/>
                  <a:pt x="6948333" y="6631"/>
                </a:cubicBezTo>
                <a:lnTo>
                  <a:pt x="6957704" y="0"/>
                </a:lnTo>
                <a:lnTo>
                  <a:pt x="9009459" y="0"/>
                </a:lnTo>
                <a:lnTo>
                  <a:pt x="8979799" y="107369"/>
                </a:lnTo>
                <a:cubicBezTo>
                  <a:pt x="8798917" y="730755"/>
                  <a:pt x="8511381" y="1429800"/>
                  <a:pt x="7727950" y="1713169"/>
                </a:cubicBezTo>
                <a:cubicBezTo>
                  <a:pt x="6832600" y="2037019"/>
                  <a:pt x="6299200" y="1760794"/>
                  <a:pt x="5184775" y="1989394"/>
                </a:cubicBezTo>
                <a:cubicBezTo>
                  <a:pt x="4070350" y="2217994"/>
                  <a:pt x="2422525" y="2656144"/>
                  <a:pt x="1765300" y="1798894"/>
                </a:cubicBezTo>
                <a:cubicBezTo>
                  <a:pt x="1395611" y="1316691"/>
                  <a:pt x="676325" y="759144"/>
                  <a:pt x="117710" y="363586"/>
                </a:cubicBezTo>
                <a:lnTo>
                  <a:pt x="0" y="281295"/>
                </a:lnTo>
                <a:close/>
              </a:path>
            </a:pathLst>
          </a:custGeom>
          <a:solidFill>
            <a:srgbClr val="F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52" name="Graphic 2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2477889"/>
            <a:ext cx="7486650" cy="3507559"/>
          </a:xfrm>
          <a:prstGeom prst="rect">
            <a:avLst/>
          </a:prstGeom>
        </p:spPr>
      </p:pic>
      <p:pic>
        <p:nvPicPr>
          <p:cNvPr id="2097153" name="Graphic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619612"/>
            <a:ext cx="12132673" cy="5238388"/>
          </a:xfrm>
          <a:prstGeom prst="rect">
            <a:avLst/>
          </a:prstGeom>
        </p:spPr>
      </p:pic>
      <p:pic>
        <p:nvPicPr>
          <p:cNvPr id="2097154" name="Graphic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25330" y="0"/>
            <a:ext cx="6866670" cy="6858000"/>
          </a:xfrm>
          <a:prstGeom prst="rect">
            <a:avLst/>
          </a:prstGeom>
        </p:spPr>
      </p:pic>
      <p:pic>
        <p:nvPicPr>
          <p:cNvPr id="2097155" name="Graphic 46"/>
          <p:cNvPicPr>
            <a:picLocks noChangeAspect="1"/>
          </p:cNvPicPr>
          <p:nvPr userDrawn="1"/>
        </p:nvPicPr>
        <p:blipFill>
          <a:blip r:embed="rId4"/>
          <a:srcRect r="1235"/>
          <a:stretch>
            <a:fillRect/>
          </a:stretch>
        </p:blipFill>
        <p:spPr>
          <a:xfrm>
            <a:off x="-16603" y="144618"/>
            <a:ext cx="12192002" cy="3025689"/>
          </a:xfrm>
          <a:custGeom>
            <a:gdLst>
              <a:gd name="connsiteX0" fmla="*/ 0 w 12192002"/>
              <a:gd name="connsiteY0" fmla="*/ 0 h 3025689"/>
              <a:gd name="connsiteX1" fmla="*/ 12192002 w 12192002"/>
              <a:gd name="connsiteY1" fmla="*/ 0 h 3025689"/>
              <a:gd name="connsiteX2" fmla="*/ 12192002 w 12192002"/>
              <a:gd name="connsiteY2" fmla="*/ 3025689 h 3025689"/>
              <a:gd name="connsiteX3" fmla="*/ 0 w 12192002"/>
              <a:gd name="connsiteY3" fmla="*/ 3025689 h 30256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2" h="3025689">
                <a:moveTo>
                  <a:pt x="0" y="0"/>
                </a:moveTo>
                <a:lnTo>
                  <a:pt x="12192002" y="0"/>
                </a:lnTo>
                <a:lnTo>
                  <a:pt x="12192002" y="3025689"/>
                </a:lnTo>
                <a:lnTo>
                  <a:pt x="0" y="3025689"/>
                </a:lnTo>
                <a:close/>
              </a:path>
            </a:pathLst>
          </a:custGeom>
        </p:spPr>
      </p:pic>
      <p:sp>
        <p:nvSpPr>
          <p:cNvPr id="1048582" name="Oval 10"/>
          <p:cNvSpPr/>
          <p:nvPr userDrawn="1"/>
        </p:nvSpPr>
        <p:spPr>
          <a:xfrm>
            <a:off x="2337727" y="1019066"/>
            <a:ext cx="590550" cy="5905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56" name="Graphic 12"/>
          <p:cNvPicPr>
            <a:picLocks noChangeAspect="1"/>
          </p:cNvPicPr>
          <p:nvPr userDrawn="1"/>
        </p:nvPicPr>
        <p:blipFill>
          <a:blip r:embed="rId5"/>
          <a:srcRect l="15625" r="42188" b="41465"/>
          <a:stretch>
            <a:fillRect/>
          </a:stretch>
        </p:blipFill>
        <p:spPr>
          <a:xfrm>
            <a:off x="6438900" y="3791692"/>
            <a:ext cx="5753100" cy="3066308"/>
          </a:xfrm>
          <a:custGeom>
            <a:gdLst>
              <a:gd name="connsiteX0" fmla="*/ 0 w 5143500"/>
              <a:gd name="connsiteY0" fmla="*/ 0 h 3066308"/>
              <a:gd name="connsiteX1" fmla="*/ 5143500 w 5143500"/>
              <a:gd name="connsiteY1" fmla="*/ 0 h 3066308"/>
              <a:gd name="connsiteX2" fmla="*/ 5143500 w 5143500"/>
              <a:gd name="connsiteY2" fmla="*/ 3066308 h 3066308"/>
              <a:gd name="connsiteX3" fmla="*/ 0 w 5143500"/>
              <a:gd name="connsiteY3" fmla="*/ 3066308 h 30663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3066308">
                <a:moveTo>
                  <a:pt x="0" y="0"/>
                </a:moveTo>
                <a:lnTo>
                  <a:pt x="5143500" y="0"/>
                </a:lnTo>
                <a:lnTo>
                  <a:pt x="5143500" y="3066308"/>
                </a:lnTo>
                <a:lnTo>
                  <a:pt x="0" y="3066308"/>
                </a:lnTo>
                <a:close/>
              </a:path>
            </a:pathLst>
          </a:custGeom>
        </p:spPr>
      </p:pic>
      <p:sp>
        <p:nvSpPr>
          <p:cNvPr id="1048583" name="Freeform: Shape 18"/>
          <p:cNvSpPr/>
          <p:nvPr userDrawn="1"/>
        </p:nvSpPr>
        <p:spPr>
          <a:xfrm>
            <a:off x="11749405" y="2331085"/>
            <a:ext cx="442595" cy="741300"/>
          </a:xfrm>
          <a:custGeom>
            <a:gdLst>
              <a:gd name="connsiteX0" fmla="*/ 370650 w 442595"/>
              <a:gd name="connsiteY0" fmla="*/ 0 h 741300"/>
              <a:gd name="connsiteX1" fmla="*/ 442595 w 442595"/>
              <a:gd name="connsiteY1" fmla="*/ 7253 h 741300"/>
              <a:gd name="connsiteX2" fmla="*/ 442595 w 442595"/>
              <a:gd name="connsiteY2" fmla="*/ 734047 h 741300"/>
              <a:gd name="connsiteX3" fmla="*/ 370650 w 442595"/>
              <a:gd name="connsiteY3" fmla="*/ 741300 h 741300"/>
              <a:gd name="connsiteX4" fmla="*/ 0 w 442595"/>
              <a:gd name="connsiteY4" fmla="*/ 370650 h 741300"/>
              <a:gd name="connsiteX5" fmla="*/ 370650 w 442595"/>
              <a:gd name="connsiteY5" fmla="*/ 0 h 7413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595" h="741300">
                <a:moveTo>
                  <a:pt x="370650" y="0"/>
                </a:moveTo>
                <a:lnTo>
                  <a:pt x="442595" y="7253"/>
                </a:lnTo>
                <a:lnTo>
                  <a:pt x="442595" y="734047"/>
                </a:lnTo>
                <a:lnTo>
                  <a:pt x="370650" y="741300"/>
                </a:lnTo>
                <a:cubicBezTo>
                  <a:pt x="165946" y="741300"/>
                  <a:pt x="0" y="575354"/>
                  <a:pt x="0" y="370650"/>
                </a:cubicBezTo>
                <a:cubicBezTo>
                  <a:pt x="0" y="165946"/>
                  <a:pt x="165946" y="0"/>
                  <a:pt x="37065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84" name="Freeform: Shape 23"/>
          <p:cNvSpPr/>
          <p:nvPr userDrawn="1"/>
        </p:nvSpPr>
        <p:spPr>
          <a:xfrm>
            <a:off x="869749" y="5749517"/>
            <a:ext cx="1318290" cy="1105417"/>
          </a:xfrm>
          <a:custGeom>
            <a:gdLst>
              <a:gd name="connsiteX0" fmla="*/ 659145 w 1318290"/>
              <a:gd name="connsiteY0" fmla="*/ 0 h 1105417"/>
              <a:gd name="connsiteX1" fmla="*/ 1318290 w 1318290"/>
              <a:gd name="connsiteY1" fmla="*/ 659145 h 1105417"/>
              <a:gd name="connsiteX2" fmla="*/ 1205719 w 1318290"/>
              <a:gd name="connsiteY2" fmla="*/ 1027680 h 1105417"/>
              <a:gd name="connsiteX3" fmla="*/ 1141579 w 1318290"/>
              <a:gd name="connsiteY3" fmla="*/ 1105417 h 1105417"/>
              <a:gd name="connsiteX4" fmla="*/ 176711 w 1318290"/>
              <a:gd name="connsiteY4" fmla="*/ 1105417 h 1105417"/>
              <a:gd name="connsiteX5" fmla="*/ 112572 w 1318290"/>
              <a:gd name="connsiteY5" fmla="*/ 1027680 h 1105417"/>
              <a:gd name="connsiteX6" fmla="*/ 0 w 1318290"/>
              <a:gd name="connsiteY6" fmla="*/ 659145 h 1105417"/>
              <a:gd name="connsiteX7" fmla="*/ 659145 w 1318290"/>
              <a:gd name="connsiteY7" fmla="*/ 0 h 11054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8290" h="1105417"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795659"/>
                  <a:pt x="1276790" y="922479"/>
                  <a:pt x="1205719" y="1027680"/>
                </a:cubicBezTo>
                <a:lnTo>
                  <a:pt x="1141579" y="1105417"/>
                </a:lnTo>
                <a:lnTo>
                  <a:pt x="176711" y="1105417"/>
                </a:lnTo>
                <a:lnTo>
                  <a:pt x="112572" y="1027680"/>
                </a:lnTo>
                <a:cubicBezTo>
                  <a:pt x="41500" y="922479"/>
                  <a:pt x="0" y="795659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98A5E6A9-1642-4893-BED2-D786878EE9C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and Content">
    <p:bg>
      <p:bgPr>
        <a:solidFill>
          <a:srgbClr val="878A83"/>
        </a:solid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</a:xfrm>
      </p:grpSpPr>
      <p:pic>
        <p:nvPicPr>
          <p:cNvPr id="2097172" name="Graphic 8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-1"/>
            <a:ext cx="3845101" cy="2611315"/>
          </a:xfrm>
          <a:prstGeom prst="rect">
            <a:avLst/>
          </a:prstGeom>
        </p:spPr>
      </p:pic>
      <p:pic>
        <p:nvPicPr>
          <p:cNvPr id="2097173" name="Graphic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3401" y="2860291"/>
            <a:ext cx="2768600" cy="3997709"/>
          </a:xfrm>
          <a:prstGeom prst="rect">
            <a:avLst/>
          </a:prstGeom>
        </p:spPr>
      </p:pic>
      <p:pic>
        <p:nvPicPr>
          <p:cNvPr id="2097174" name="Graphic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725" y="1259984"/>
            <a:ext cx="700944" cy="700944"/>
          </a:xfrm>
          <a:prstGeom prst="rect">
            <a:avLst/>
          </a:prstGeom>
        </p:spPr>
      </p:pic>
      <p:pic>
        <p:nvPicPr>
          <p:cNvPr id="2097175" name="Graphic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064" y="5497512"/>
            <a:ext cx="1089337" cy="1068388"/>
          </a:xfrm>
          <a:prstGeom prst="rect">
            <a:avLst/>
          </a:prstGeom>
        </p:spPr>
      </p:pic>
      <p:pic>
        <p:nvPicPr>
          <p:cNvPr id="2097176" name="Graphic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5819" y="2450243"/>
            <a:ext cx="577850" cy="593901"/>
          </a:xfrm>
          <a:prstGeom prst="rect">
            <a:avLst/>
          </a:prstGeom>
        </p:spPr>
      </p:pic>
      <p:pic>
        <p:nvPicPr>
          <p:cNvPr id="2097177" name="Graphic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6725" y="4796568"/>
            <a:ext cx="700944" cy="700944"/>
          </a:xfrm>
          <a:prstGeom prst="rect">
            <a:avLst/>
          </a:prstGeom>
        </p:spPr>
      </p:pic>
      <p:sp>
        <p:nvSpPr>
          <p:cNvPr id="1048773" name="Freeform: Shape 19"/>
          <p:cNvSpPr/>
          <p:nvPr userDrawn="1"/>
        </p:nvSpPr>
        <p:spPr>
          <a:xfrm>
            <a:off x="0" y="-1"/>
            <a:ext cx="2355138" cy="1630850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246201 w 3117273"/>
              <a:gd name="connsiteY8" fmla="*/ 1758866 h 2763982"/>
              <a:gd name="connsiteX9" fmla="*/ 1793849 w 3117273"/>
              <a:gd name="connsiteY9" fmla="*/ 1632308 h 2763982"/>
              <a:gd name="connsiteX10" fmla="*/ 1989152 w 3117273"/>
              <a:gd name="connsiteY10" fmla="*/ 1573759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658209" y="2242239"/>
                  <a:pt x="789709" y="2161310"/>
                </a:cubicBezTo>
                <a:cubicBezTo>
                  <a:pt x="921209" y="2080382"/>
                  <a:pt x="1078844" y="1847033"/>
                  <a:pt x="1246201" y="1758866"/>
                </a:cubicBezTo>
                <a:cubicBezTo>
                  <a:pt x="1413558" y="1670699"/>
                  <a:pt x="1670024" y="1663159"/>
                  <a:pt x="1793849" y="1632308"/>
                </a:cubicBezTo>
                <a:cubicBezTo>
                  <a:pt x="1917674" y="1601457"/>
                  <a:pt x="1961443" y="1608395"/>
                  <a:pt x="1989152" y="1573759"/>
                </a:cubicBezTo>
                <a:cubicBezTo>
                  <a:pt x="2088732" y="1460395"/>
                  <a:pt x="2052953" y="1446857"/>
                  <a:pt x="2098964" y="1309255"/>
                </a:cubicBezTo>
                <a:cubicBezTo>
                  <a:pt x="2144975" y="1171653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4" name="Freeform: Shape 20"/>
          <p:cNvSpPr/>
          <p:nvPr userDrawn="1"/>
        </p:nvSpPr>
        <p:spPr>
          <a:xfrm rot="1413010">
            <a:off x="9857717" y="4930200"/>
            <a:ext cx="1944713" cy="2429967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5" name="Freeform: Shape 21"/>
          <p:cNvSpPr/>
          <p:nvPr userDrawn="1"/>
        </p:nvSpPr>
        <p:spPr>
          <a:xfrm>
            <a:off x="-2" y="-1"/>
            <a:ext cx="2057865" cy="1630850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6" name="Freeform: Shape 22"/>
          <p:cNvSpPr/>
          <p:nvPr userDrawn="1"/>
        </p:nvSpPr>
        <p:spPr>
          <a:xfrm>
            <a:off x="9973095" y="5196468"/>
            <a:ext cx="2218905" cy="1661532"/>
          </a:xfrm>
          <a:custGeom>
            <a:gdLst>
              <a:gd name="connsiteX0" fmla="*/ 0 w 3117273"/>
              <a:gd name="connsiteY0" fmla="*/ 2763982 h 2763982"/>
              <a:gd name="connsiteX1" fmla="*/ 62346 w 3117273"/>
              <a:gd name="connsiteY1" fmla="*/ 2639291 h 2763982"/>
              <a:gd name="connsiteX2" fmla="*/ 83128 w 3117273"/>
              <a:gd name="connsiteY2" fmla="*/ 2535382 h 2763982"/>
              <a:gd name="connsiteX3" fmla="*/ 145473 w 3117273"/>
              <a:gd name="connsiteY3" fmla="*/ 2431473 h 2763982"/>
              <a:gd name="connsiteX4" fmla="*/ 187037 w 3117273"/>
              <a:gd name="connsiteY4" fmla="*/ 2369128 h 2763982"/>
              <a:gd name="connsiteX5" fmla="*/ 249382 w 3117273"/>
              <a:gd name="connsiteY5" fmla="*/ 2327564 h 2763982"/>
              <a:gd name="connsiteX6" fmla="*/ 457200 w 3117273"/>
              <a:gd name="connsiteY6" fmla="*/ 2244437 h 2763982"/>
              <a:gd name="connsiteX7" fmla="*/ 789709 w 3117273"/>
              <a:gd name="connsiteY7" fmla="*/ 2161310 h 2763982"/>
              <a:gd name="connsiteX8" fmla="*/ 1641764 w 3117273"/>
              <a:gd name="connsiteY8" fmla="*/ 1849582 h 2763982"/>
              <a:gd name="connsiteX9" fmla="*/ 1911928 w 3117273"/>
              <a:gd name="connsiteY9" fmla="*/ 1662546 h 2763982"/>
              <a:gd name="connsiteX10" fmla="*/ 1995055 w 3117273"/>
              <a:gd name="connsiteY10" fmla="*/ 1558637 h 2763982"/>
              <a:gd name="connsiteX11" fmla="*/ 2098964 w 3117273"/>
              <a:gd name="connsiteY11" fmla="*/ 1309255 h 2763982"/>
              <a:gd name="connsiteX12" fmla="*/ 2265218 w 3117273"/>
              <a:gd name="connsiteY12" fmla="*/ 748146 h 2763982"/>
              <a:gd name="connsiteX13" fmla="*/ 2389909 w 3117273"/>
              <a:gd name="connsiteY13" fmla="*/ 561110 h 2763982"/>
              <a:gd name="connsiteX14" fmla="*/ 2493818 w 3117273"/>
              <a:gd name="connsiteY14" fmla="*/ 374073 h 2763982"/>
              <a:gd name="connsiteX15" fmla="*/ 2888673 w 3117273"/>
              <a:gd name="connsiteY15" fmla="*/ 62346 h 2763982"/>
              <a:gd name="connsiteX16" fmla="*/ 3034146 w 3117273"/>
              <a:gd name="connsiteY16" fmla="*/ 20782 h 2763982"/>
              <a:gd name="connsiteX17" fmla="*/ 3117273 w 3117273"/>
              <a:gd name="connsiteY17" fmla="*/ 0 h 27639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73" h="2763982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7" name="Freeform: Shape 29"/>
          <p:cNvSpPr/>
          <p:nvPr userDrawn="1"/>
        </p:nvSpPr>
        <p:spPr>
          <a:xfrm>
            <a:off x="10626724" y="2337402"/>
            <a:ext cx="1565276" cy="2521745"/>
          </a:xfrm>
          <a:custGeom>
            <a:gdLst>
              <a:gd name="connsiteX0" fmla="*/ 1296900 w 1565276"/>
              <a:gd name="connsiteY0" fmla="*/ 322 h 2521745"/>
              <a:gd name="connsiteX1" fmla="*/ 1407343 w 1565276"/>
              <a:gd name="connsiteY1" fmla="*/ 7546 h 2521745"/>
              <a:gd name="connsiteX2" fmla="*/ 1565276 w 1565276"/>
              <a:gd name="connsiteY2" fmla="*/ 39672 h 2521745"/>
              <a:gd name="connsiteX3" fmla="*/ 1565276 w 1565276"/>
              <a:gd name="connsiteY3" fmla="*/ 2492245 h 2521745"/>
              <a:gd name="connsiteX4" fmla="*/ 1540918 w 1565276"/>
              <a:gd name="connsiteY4" fmla="*/ 2498310 h 2521745"/>
              <a:gd name="connsiteX5" fmla="*/ 121307 w 1565276"/>
              <a:gd name="connsiteY5" fmla="*/ 1662146 h 2521745"/>
              <a:gd name="connsiteX6" fmla="*/ 650428 w 1565276"/>
              <a:gd name="connsiteY6" fmla="*/ 119386 h 2521745"/>
              <a:gd name="connsiteX7" fmla="*/ 1296900 w 1565276"/>
              <a:gd name="connsiteY7" fmla="*/ 322 h 25217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5276" h="2521745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8" name="Freeform: Shape 30"/>
          <p:cNvSpPr/>
          <p:nvPr userDrawn="1"/>
        </p:nvSpPr>
        <p:spPr>
          <a:xfrm rot="16200000">
            <a:off x="1093353" y="-478235"/>
            <a:ext cx="1565276" cy="2521745"/>
          </a:xfrm>
          <a:custGeom>
            <a:gdLst>
              <a:gd name="connsiteX0" fmla="*/ 1296900 w 1565276"/>
              <a:gd name="connsiteY0" fmla="*/ 322 h 2521745"/>
              <a:gd name="connsiteX1" fmla="*/ 1407343 w 1565276"/>
              <a:gd name="connsiteY1" fmla="*/ 7546 h 2521745"/>
              <a:gd name="connsiteX2" fmla="*/ 1565276 w 1565276"/>
              <a:gd name="connsiteY2" fmla="*/ 39672 h 2521745"/>
              <a:gd name="connsiteX3" fmla="*/ 1565276 w 1565276"/>
              <a:gd name="connsiteY3" fmla="*/ 2492245 h 2521745"/>
              <a:gd name="connsiteX4" fmla="*/ 1540918 w 1565276"/>
              <a:gd name="connsiteY4" fmla="*/ 2498310 h 2521745"/>
              <a:gd name="connsiteX5" fmla="*/ 121307 w 1565276"/>
              <a:gd name="connsiteY5" fmla="*/ 1662146 h 2521745"/>
              <a:gd name="connsiteX6" fmla="*/ 650428 w 1565276"/>
              <a:gd name="connsiteY6" fmla="*/ 119386 h 2521745"/>
              <a:gd name="connsiteX7" fmla="*/ 1296900 w 1565276"/>
              <a:gd name="connsiteY7" fmla="*/ 322 h 252174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5276" h="2521745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78" name="Graphic 32"/>
          <p:cNvPicPr>
            <a:picLocks noChangeAspect="1"/>
          </p:cNvPicPr>
          <p:nvPr userDrawn="1"/>
        </p:nvPicPr>
        <p:blipFill>
          <a:blip r:embed="rId4"/>
          <a:srcRect t="49121"/>
          <a:stretch>
            <a:fillRect/>
          </a:stretch>
        </p:blipFill>
        <p:spPr>
          <a:xfrm rot="5975511">
            <a:off x="11504428" y="1431132"/>
            <a:ext cx="1024847" cy="511400"/>
          </a:xfrm>
          <a:custGeom>
            <a:gdLst>
              <a:gd name="connsiteX0" fmla="*/ 0 w 1024847"/>
              <a:gd name="connsiteY0" fmla="*/ 511400 h 511400"/>
              <a:gd name="connsiteX1" fmla="*/ 0 w 1024847"/>
              <a:gd name="connsiteY1" fmla="*/ 164662 h 511400"/>
              <a:gd name="connsiteX2" fmla="*/ 974384 w 1024847"/>
              <a:gd name="connsiteY2" fmla="*/ 0 h 511400"/>
              <a:gd name="connsiteX3" fmla="*/ 1024847 w 1024847"/>
              <a:gd name="connsiteY3" fmla="*/ 298612 h 511400"/>
              <a:gd name="connsiteX4" fmla="*/ 1024847 w 1024847"/>
              <a:gd name="connsiteY4" fmla="*/ 511400 h 5114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846" h="511400">
                <a:moveTo>
                  <a:pt x="0" y="511400"/>
                </a:moveTo>
                <a:lnTo>
                  <a:pt x="0" y="164662"/>
                </a:lnTo>
                <a:lnTo>
                  <a:pt x="974384" y="0"/>
                </a:lnTo>
                <a:lnTo>
                  <a:pt x="1024847" y="298612"/>
                </a:lnTo>
                <a:lnTo>
                  <a:pt x="1024847" y="511400"/>
                </a:lnTo>
                <a:close/>
              </a:path>
            </a:pathLst>
          </a:custGeom>
        </p:spPr>
      </p:pic>
      <p:sp>
        <p:nvSpPr>
          <p:cNvPr id="1048779" name="Freeform: Shape 34"/>
          <p:cNvSpPr/>
          <p:nvPr userDrawn="1"/>
        </p:nvSpPr>
        <p:spPr>
          <a:xfrm>
            <a:off x="-1" y="3536019"/>
            <a:ext cx="1231823" cy="2519449"/>
          </a:xfrm>
          <a:custGeom>
            <a:gdLst>
              <a:gd name="connsiteX0" fmla="*/ 65079 w 1231823"/>
              <a:gd name="connsiteY0" fmla="*/ 0 h 2519449"/>
              <a:gd name="connsiteX1" fmla="*/ 1180990 w 1231823"/>
              <a:gd name="connsiteY1" fmla="*/ 1840901 h 2519449"/>
              <a:gd name="connsiteX2" fmla="*/ 127733 w 1231823"/>
              <a:gd name="connsiteY2" fmla="*/ 2519449 h 2519449"/>
              <a:gd name="connsiteX3" fmla="*/ 0 w 1231823"/>
              <a:gd name="connsiteY3" fmla="*/ 2517687 h 2519449"/>
              <a:gd name="connsiteX4" fmla="*/ 0 w 1231823"/>
              <a:gd name="connsiteY4" fmla="*/ 1347 h 251944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823" h="2519449">
                <a:moveTo>
                  <a:pt x="65079" y="0"/>
                </a:moveTo>
                <a:cubicBezTo>
                  <a:pt x="1086662" y="22442"/>
                  <a:pt x="1359454" y="1215992"/>
                  <a:pt x="1180990" y="1840901"/>
                </a:cubicBezTo>
                <a:cubicBezTo>
                  <a:pt x="1075234" y="2211218"/>
                  <a:pt x="616899" y="2493348"/>
                  <a:pt x="127733" y="2519449"/>
                </a:cubicBezTo>
                <a:lnTo>
                  <a:pt x="0" y="2517687"/>
                </a:lnTo>
                <a:lnTo>
                  <a:pt x="0" y="134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79" name="Graphic 36"/>
          <p:cNvPicPr>
            <a:picLocks noChangeAspect="1"/>
          </p:cNvPicPr>
          <p:nvPr userDrawn="1"/>
        </p:nvPicPr>
        <p:blipFill>
          <a:blip r:embed="rId3"/>
          <a:srcRect r="38080"/>
          <a:stretch>
            <a:fillRect/>
          </a:stretch>
        </p:blipFill>
        <p:spPr>
          <a:xfrm>
            <a:off x="11457176" y="545595"/>
            <a:ext cx="734825" cy="1186742"/>
          </a:xfrm>
          <a:custGeom>
            <a:gdLst>
              <a:gd name="connsiteX0" fmla="*/ 0 w 734825"/>
              <a:gd name="connsiteY0" fmla="*/ 0 h 1186742"/>
              <a:gd name="connsiteX1" fmla="*/ 734825 w 734825"/>
              <a:gd name="connsiteY1" fmla="*/ 0 h 1186742"/>
              <a:gd name="connsiteX2" fmla="*/ 734825 w 734825"/>
              <a:gd name="connsiteY2" fmla="*/ 1186742 h 1186742"/>
              <a:gd name="connsiteX3" fmla="*/ 0 w 734825"/>
              <a:gd name="connsiteY3" fmla="*/ 1186742 h 118674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825" h="1186742">
                <a:moveTo>
                  <a:pt x="0" y="0"/>
                </a:moveTo>
                <a:lnTo>
                  <a:pt x="734825" y="0"/>
                </a:lnTo>
                <a:lnTo>
                  <a:pt x="734825" y="1186742"/>
                </a:lnTo>
                <a:lnTo>
                  <a:pt x="0" y="1186742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Section Header">
    <p:spTree>
      <p:nvGrpSpPr>
        <p:cNvPr id="38" name=""/>
        <p:cNvGrpSpPr/>
        <p:nvPr/>
      </p:nvGrpSpPr>
      <p:grpSpPr>
        <a:xfrm>
          <a:off x="0" y="0"/>
          <a:ext cx="0" cy="0"/>
        </a:xfrm>
      </p:grpSpPr>
      <p:pic>
        <p:nvPicPr>
          <p:cNvPr id="2097163" name="Picture 2" descr="A picture containing indoor, shower, tiled, bath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8" name="Freeform: Shape 216"/>
          <p:cNvSpPr/>
          <p:nvPr userDrawn="1"/>
        </p:nvSpPr>
        <p:spPr>
          <a:xfrm>
            <a:off x="11383330" y="561352"/>
            <a:ext cx="808671" cy="1049274"/>
          </a:xfrm>
          <a:custGeom>
            <a:gdLst>
              <a:gd name="connsiteX0" fmla="*/ 605791 w 808671"/>
              <a:gd name="connsiteY0" fmla="*/ 0 h 1049274"/>
              <a:gd name="connsiteX1" fmla="*/ 808671 w 808671"/>
              <a:gd name="connsiteY1" fmla="*/ 351348 h 1049274"/>
              <a:gd name="connsiteX2" fmla="*/ 808671 w 808671"/>
              <a:gd name="connsiteY2" fmla="*/ 1049274 h 1049274"/>
              <a:gd name="connsiteX3" fmla="*/ 0 w 808671"/>
              <a:gd name="connsiteY3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71" h="1049274">
                <a:moveTo>
                  <a:pt x="605791" y="0"/>
                </a:moveTo>
                <a:lnTo>
                  <a:pt x="808671" y="351348"/>
                </a:lnTo>
                <a:lnTo>
                  <a:pt x="808671" y="1049274"/>
                </a:lnTo>
                <a:lnTo>
                  <a:pt x="0" y="1049274"/>
                </a:ln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99" name="Freeform: Shape 210"/>
          <p:cNvSpPr/>
          <p:nvPr userDrawn="1"/>
        </p:nvSpPr>
        <p:spPr>
          <a:xfrm>
            <a:off x="11419188" y="2596464"/>
            <a:ext cx="789811" cy="1020509"/>
          </a:xfrm>
          <a:custGeom>
            <a:gdLst>
              <a:gd name="connsiteX0" fmla="*/ 510253 w 789811"/>
              <a:gd name="connsiteY0" fmla="*/ 0 h 1020509"/>
              <a:gd name="connsiteX1" fmla="*/ 708866 w 789811"/>
              <a:gd name="connsiteY1" fmla="*/ 40099 h 1020509"/>
              <a:gd name="connsiteX2" fmla="*/ 789811 w 789811"/>
              <a:gd name="connsiteY2" fmla="*/ 84034 h 1020509"/>
              <a:gd name="connsiteX3" fmla="*/ 789811 w 789811"/>
              <a:gd name="connsiteY3" fmla="*/ 936475 h 1020509"/>
              <a:gd name="connsiteX4" fmla="*/ 708866 w 789811"/>
              <a:gd name="connsiteY4" fmla="*/ 980411 h 1020509"/>
              <a:gd name="connsiteX5" fmla="*/ 510253 w 789811"/>
              <a:gd name="connsiteY5" fmla="*/ 1020509 h 1020509"/>
              <a:gd name="connsiteX6" fmla="*/ 0 w 789811"/>
              <a:gd name="connsiteY6" fmla="*/ 510254 h 1020509"/>
              <a:gd name="connsiteX7" fmla="*/ 510253 w 789811"/>
              <a:gd name="connsiteY7" fmla="*/ 0 h 1020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811" h="1020509">
                <a:moveTo>
                  <a:pt x="510253" y="0"/>
                </a:moveTo>
                <a:cubicBezTo>
                  <a:pt x="580704" y="0"/>
                  <a:pt x="647820" y="14278"/>
                  <a:pt x="708866" y="40099"/>
                </a:cubicBezTo>
                <a:lnTo>
                  <a:pt x="789811" y="84034"/>
                </a:lnTo>
                <a:lnTo>
                  <a:pt x="789811" y="936475"/>
                </a:lnTo>
                <a:lnTo>
                  <a:pt x="708866" y="980411"/>
                </a:lnTo>
                <a:cubicBezTo>
                  <a:pt x="647820" y="1006231"/>
                  <a:pt x="580704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00" name="Graphic 5"/>
          <p:cNvSpPr/>
          <p:nvPr/>
        </p:nvSpPr>
        <p:spPr>
          <a:xfrm>
            <a:off x="477745" y="5095722"/>
            <a:ext cx="1034515" cy="1034515"/>
          </a:xfrm>
          <a:custGeom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0884BC"/>
          </a:solidFill>
          <a:ln w="976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1" name="Graphic 5"/>
          <p:cNvSpPr/>
          <p:nvPr/>
        </p:nvSpPr>
        <p:spPr>
          <a:xfrm>
            <a:off x="595761" y="5007210"/>
            <a:ext cx="1034515" cy="1034515"/>
          </a:xfrm>
          <a:custGeom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92D050"/>
          </a:solidFill>
          <a:ln w="976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4" name="Graphic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5641" y="3185059"/>
            <a:ext cx="1018452" cy="1195574"/>
          </a:xfrm>
          <a:prstGeom prst="rect">
            <a:avLst/>
          </a:prstGeom>
        </p:spPr>
      </p:pic>
      <p:sp>
        <p:nvSpPr>
          <p:cNvPr id="1048602" name="Graphic 26"/>
          <p:cNvSpPr/>
          <p:nvPr/>
        </p:nvSpPr>
        <p:spPr>
          <a:xfrm>
            <a:off x="2296223" y="85724"/>
            <a:ext cx="1020508" cy="1020502"/>
          </a:xfrm>
          <a:custGeom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3" name="Graphic 26"/>
          <p:cNvSpPr/>
          <p:nvPr/>
        </p:nvSpPr>
        <p:spPr>
          <a:xfrm>
            <a:off x="2410523" y="0"/>
            <a:ext cx="1020508" cy="1020502"/>
          </a:xfrm>
          <a:custGeom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FF66C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5" name="Graphic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78030" y="5530719"/>
            <a:ext cx="514350" cy="514350"/>
          </a:xfrm>
          <a:prstGeom prst="rect">
            <a:avLst/>
          </a:prstGeom>
        </p:spPr>
      </p:pic>
      <p:sp>
        <p:nvSpPr>
          <p:cNvPr id="1048604" name="Graphic 13"/>
          <p:cNvSpPr/>
          <p:nvPr/>
        </p:nvSpPr>
        <p:spPr>
          <a:xfrm>
            <a:off x="10377717" y="5117256"/>
            <a:ext cx="1211675" cy="1049274"/>
          </a:xfrm>
          <a:custGeom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0884B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5" name="Graphic 13"/>
          <p:cNvSpPr/>
          <p:nvPr/>
        </p:nvSpPr>
        <p:spPr>
          <a:xfrm>
            <a:off x="10492017" y="5031531"/>
            <a:ext cx="1211675" cy="1049274"/>
          </a:xfrm>
          <a:custGeom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2FD4CB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6" name="Graphic 13"/>
          <p:cNvSpPr/>
          <p:nvPr/>
        </p:nvSpPr>
        <p:spPr>
          <a:xfrm>
            <a:off x="10615460" y="4982002"/>
            <a:ext cx="1211675" cy="1049369"/>
          </a:xfrm>
          <a:custGeom>
            <a:gdLst>
              <a:gd name="connsiteX0" fmla="*/ 605790 w 1211675"/>
              <a:gd name="connsiteY0" fmla="*/ 0 h 1049369"/>
              <a:gd name="connsiteX1" fmla="*/ 0 w 1211675"/>
              <a:gd name="connsiteY1" fmla="*/ 1049369 h 1049369"/>
              <a:gd name="connsiteX2" fmla="*/ 1211675 w 1211675"/>
              <a:gd name="connsiteY2" fmla="*/ 1049369 h 104936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369">
                <a:moveTo>
                  <a:pt x="605790" y="0"/>
                </a:moveTo>
                <a:lnTo>
                  <a:pt x="0" y="1049369"/>
                </a:lnTo>
                <a:lnTo>
                  <a:pt x="1211675" y="1049369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7" name="Graphic 14"/>
          <p:cNvSpPr/>
          <p:nvPr/>
        </p:nvSpPr>
        <p:spPr>
          <a:xfrm>
            <a:off x="76595" y="641920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8" name="Graphic 14"/>
          <p:cNvSpPr/>
          <p:nvPr/>
        </p:nvSpPr>
        <p:spPr>
          <a:xfrm>
            <a:off x="190895" y="556195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09" name="Graphic 14"/>
          <p:cNvSpPr/>
          <p:nvPr/>
        </p:nvSpPr>
        <p:spPr>
          <a:xfrm>
            <a:off x="314339" y="506665"/>
            <a:ext cx="1001934" cy="1001934"/>
          </a:xfrm>
          <a:custGeom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3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10" name="Graphic 16"/>
          <p:cNvSpPr/>
          <p:nvPr/>
        </p:nvSpPr>
        <p:spPr>
          <a:xfrm>
            <a:off x="695932" y="2105732"/>
            <a:ext cx="219836" cy="219836"/>
          </a:xfrm>
          <a:custGeom>
            <a:gdLst>
              <a:gd name="connsiteX0" fmla="*/ 219837 w 219836"/>
              <a:gd name="connsiteY0" fmla="*/ 109918 h 219836"/>
              <a:gd name="connsiteX1" fmla="*/ 109919 w 219836"/>
              <a:gd name="connsiteY1" fmla="*/ 219837 h 219836"/>
              <a:gd name="connsiteX2" fmla="*/ 0 w 219836"/>
              <a:gd name="connsiteY2" fmla="*/ 109918 h 219836"/>
              <a:gd name="connsiteX3" fmla="*/ 109919 w 219836"/>
              <a:gd name="connsiteY3" fmla="*/ 0 h 219836"/>
              <a:gd name="connsiteX4" fmla="*/ 219837 w 219836"/>
              <a:gd name="connsiteY4" fmla="*/ 109918 h 2198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834" h="219834">
                <a:moveTo>
                  <a:pt x="219837" y="109918"/>
                </a:moveTo>
                <a:cubicBezTo>
                  <a:pt x="219837" y="170625"/>
                  <a:pt x="170625" y="219837"/>
                  <a:pt x="109919" y="219837"/>
                </a:cubicBezTo>
                <a:cubicBezTo>
                  <a:pt x="49212" y="219837"/>
                  <a:pt x="0" y="170625"/>
                  <a:pt x="0" y="109918"/>
                </a:cubicBezTo>
                <a:cubicBezTo>
                  <a:pt x="0" y="49212"/>
                  <a:pt x="49212" y="0"/>
                  <a:pt x="109919" y="0"/>
                </a:cubicBezTo>
                <a:cubicBezTo>
                  <a:pt x="170625" y="0"/>
                  <a:pt x="219837" y="49212"/>
                  <a:pt x="219837" y="109918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6" name="Graphic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26600" y="244728"/>
            <a:ext cx="514350" cy="514350"/>
          </a:xfrm>
          <a:prstGeom prst="rect">
            <a:avLst/>
          </a:prstGeom>
        </p:spPr>
      </p:pic>
      <p:pic>
        <p:nvPicPr>
          <p:cNvPr id="2097167" name="Graphic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2624" y="6176479"/>
            <a:ext cx="228600" cy="228600"/>
          </a:xfrm>
          <a:prstGeom prst="rect">
            <a:avLst/>
          </a:prstGeom>
        </p:spPr>
      </p:pic>
      <p:pic>
        <p:nvPicPr>
          <p:cNvPr id="2097168" name="Graphic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85156" y="1498767"/>
            <a:ext cx="219075" cy="219075"/>
          </a:xfrm>
          <a:prstGeom prst="rect">
            <a:avLst/>
          </a:prstGeom>
        </p:spPr>
      </p:pic>
      <p:pic>
        <p:nvPicPr>
          <p:cNvPr id="2097169" name="Graphic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14109" y="4350580"/>
            <a:ext cx="228600" cy="228600"/>
          </a:xfrm>
          <a:prstGeom prst="rect">
            <a:avLst/>
          </a:prstGeom>
        </p:spPr>
      </p:pic>
      <p:pic>
        <p:nvPicPr>
          <p:cNvPr id="2097170" name="Graphic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1818" y="1885523"/>
            <a:ext cx="514350" cy="514350"/>
          </a:xfrm>
          <a:prstGeom prst="rect">
            <a:avLst/>
          </a:prstGeom>
        </p:spPr>
      </p:pic>
      <p:grpSp>
        <p:nvGrpSpPr>
          <p:cNvPr id="39" name="Graphic 28"/>
          <p:cNvGrpSpPr/>
          <p:nvPr/>
        </p:nvGrpSpPr>
        <p:grpSpPr>
          <a:xfrm>
            <a:off x="1291441" y="27954"/>
            <a:ext cx="875252" cy="1176910"/>
            <a:chOff x="796521" y="0"/>
            <a:chExt cx="875252" cy="1176910"/>
          </a:xfrm>
          <a:solidFill>
            <a:srgbClr val="0884BC"/>
          </a:solidFill>
        </p:grpSpPr>
        <p:sp>
          <p:nvSpPr>
            <p:cNvPr id="1048611" name="Freeform: Shape 136"/>
            <p:cNvSpPr/>
            <p:nvPr/>
          </p:nvSpPr>
          <p:spPr>
            <a:xfrm>
              <a:off x="796521" y="0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2" name="Freeform: Shape 137"/>
            <p:cNvSpPr/>
            <p:nvPr/>
          </p:nvSpPr>
          <p:spPr>
            <a:xfrm>
              <a:off x="796521" y="129730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3" name="Freeform: Shape 138"/>
            <p:cNvSpPr/>
            <p:nvPr/>
          </p:nvSpPr>
          <p:spPr>
            <a:xfrm>
              <a:off x="796521" y="27555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4" name="Freeform: Shape 139"/>
            <p:cNvSpPr/>
            <p:nvPr/>
          </p:nvSpPr>
          <p:spPr>
            <a:xfrm>
              <a:off x="796521" y="40528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5" name="Freeform: Shape 140"/>
            <p:cNvSpPr/>
            <p:nvPr/>
          </p:nvSpPr>
          <p:spPr>
            <a:xfrm>
              <a:off x="796521" y="535017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6" name="Freeform: Shape 141"/>
            <p:cNvSpPr/>
            <p:nvPr/>
          </p:nvSpPr>
          <p:spPr>
            <a:xfrm>
              <a:off x="796521" y="664842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7" name="Freeform: Shape 142"/>
            <p:cNvSpPr/>
            <p:nvPr/>
          </p:nvSpPr>
          <p:spPr>
            <a:xfrm>
              <a:off x="796521" y="810574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8" name="Freeform: Shape 143"/>
            <p:cNvSpPr/>
            <p:nvPr/>
          </p:nvSpPr>
          <p:spPr>
            <a:xfrm>
              <a:off x="796521" y="940399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19" name="Freeform: Shape 144"/>
            <p:cNvSpPr/>
            <p:nvPr/>
          </p:nvSpPr>
          <p:spPr>
            <a:xfrm>
              <a:off x="911773" y="238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0" name="Freeform: Shape 145"/>
            <p:cNvSpPr/>
            <p:nvPr/>
          </p:nvSpPr>
          <p:spPr>
            <a:xfrm>
              <a:off x="911773" y="132206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1" name="Freeform: Shape 146"/>
            <p:cNvSpPr/>
            <p:nvPr/>
          </p:nvSpPr>
          <p:spPr>
            <a:xfrm>
              <a:off x="911773" y="277938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2" name="Freeform: Shape 147"/>
            <p:cNvSpPr/>
            <p:nvPr/>
          </p:nvSpPr>
          <p:spPr>
            <a:xfrm>
              <a:off x="911773" y="40776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3" name="Freeform: Shape 148"/>
            <p:cNvSpPr/>
            <p:nvPr/>
          </p:nvSpPr>
          <p:spPr>
            <a:xfrm>
              <a:off x="911773" y="53749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4" name="Freeform: Shape 149"/>
            <p:cNvSpPr/>
            <p:nvPr/>
          </p:nvSpPr>
          <p:spPr>
            <a:xfrm>
              <a:off x="911773" y="667223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5" name="Freeform: Shape 150"/>
            <p:cNvSpPr/>
            <p:nvPr/>
          </p:nvSpPr>
          <p:spPr>
            <a:xfrm>
              <a:off x="911773" y="81305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6" name="Freeform: Shape 151"/>
            <p:cNvSpPr/>
            <p:nvPr/>
          </p:nvSpPr>
          <p:spPr>
            <a:xfrm>
              <a:off x="911773" y="942781"/>
              <a:ext cx="70866" cy="70865"/>
            </a:xfrm>
            <a:custGeom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7" name="Freeform: Shape 152"/>
            <p:cNvSpPr/>
            <p:nvPr/>
          </p:nvSpPr>
          <p:spPr>
            <a:xfrm>
              <a:off x="1025025" y="504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8" name="Freeform: Shape 153"/>
            <p:cNvSpPr/>
            <p:nvPr/>
          </p:nvSpPr>
          <p:spPr>
            <a:xfrm>
              <a:off x="1025025" y="13477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29" name="Freeform: Shape 154"/>
            <p:cNvSpPr/>
            <p:nvPr/>
          </p:nvSpPr>
          <p:spPr>
            <a:xfrm>
              <a:off x="1025025" y="280605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0" name="Freeform: Shape 155"/>
            <p:cNvSpPr/>
            <p:nvPr/>
          </p:nvSpPr>
          <p:spPr>
            <a:xfrm>
              <a:off x="1025025" y="410335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1" name="Freeform: Shape 156"/>
            <p:cNvSpPr/>
            <p:nvPr/>
          </p:nvSpPr>
          <p:spPr>
            <a:xfrm>
              <a:off x="1025025" y="540160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2" name="Freeform: Shape 157"/>
            <p:cNvSpPr/>
            <p:nvPr/>
          </p:nvSpPr>
          <p:spPr>
            <a:xfrm>
              <a:off x="1025025" y="669890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3" name="Freeform: Shape 158"/>
            <p:cNvSpPr/>
            <p:nvPr/>
          </p:nvSpPr>
          <p:spPr>
            <a:xfrm>
              <a:off x="1025025" y="81562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4" name="Freeform: Shape 159"/>
            <p:cNvSpPr/>
            <p:nvPr/>
          </p:nvSpPr>
          <p:spPr>
            <a:xfrm>
              <a:off x="1025025" y="945448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5" name="Freeform: Shape 160"/>
            <p:cNvSpPr/>
            <p:nvPr/>
          </p:nvSpPr>
          <p:spPr>
            <a:xfrm>
              <a:off x="1140278" y="7524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6" name="Freeform: Shape 161"/>
            <p:cNvSpPr/>
            <p:nvPr/>
          </p:nvSpPr>
          <p:spPr>
            <a:xfrm>
              <a:off x="1140278" y="137254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7" name="Freeform: Shape 162"/>
            <p:cNvSpPr/>
            <p:nvPr/>
          </p:nvSpPr>
          <p:spPr>
            <a:xfrm>
              <a:off x="1140278" y="282986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8" name="Freeform: Shape 163"/>
            <p:cNvSpPr/>
            <p:nvPr/>
          </p:nvSpPr>
          <p:spPr>
            <a:xfrm>
              <a:off x="1140278" y="41281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39" name="Freeform: Shape 164"/>
            <p:cNvSpPr/>
            <p:nvPr/>
          </p:nvSpPr>
          <p:spPr>
            <a:xfrm>
              <a:off x="1140278" y="542542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0" name="Freeform: Shape 165"/>
            <p:cNvSpPr/>
            <p:nvPr/>
          </p:nvSpPr>
          <p:spPr>
            <a:xfrm>
              <a:off x="1140278" y="672367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1" name="Freeform: Shape 166"/>
            <p:cNvSpPr/>
            <p:nvPr/>
          </p:nvSpPr>
          <p:spPr>
            <a:xfrm>
              <a:off x="1140278" y="818099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42" name="Freeform: Shape 167"/>
            <p:cNvSpPr/>
            <p:nvPr/>
          </p:nvSpPr>
          <p:spPr>
            <a:xfrm>
              <a:off x="1140278" y="947829"/>
              <a:ext cx="70865" cy="70865"/>
            </a:xfrm>
            <a:custGeom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grpSp>
          <p:nvGrpSpPr>
            <p:cNvPr id="40" name="Graphic 28"/>
            <p:cNvGrpSpPr/>
            <p:nvPr/>
          </p:nvGrpSpPr>
          <p:grpSpPr>
            <a:xfrm>
              <a:off x="1257150" y="7524"/>
              <a:ext cx="414623" cy="1168281"/>
              <a:chOff x="1257150" y="7524"/>
              <a:chExt cx="414623" cy="1168281"/>
            </a:xfrm>
            <a:grpFill/>
          </p:grpSpPr>
          <p:sp>
            <p:nvSpPr>
              <p:cNvPr id="1048643" name="Freeform: Shape 169"/>
              <p:cNvSpPr/>
              <p:nvPr/>
            </p:nvSpPr>
            <p:spPr>
              <a:xfrm>
                <a:off x="1257150" y="752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4" name="Freeform: Shape 170"/>
              <p:cNvSpPr/>
              <p:nvPr/>
            </p:nvSpPr>
            <p:spPr>
              <a:xfrm>
                <a:off x="1257150" y="1372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5" name="Freeform: Shape 171"/>
              <p:cNvSpPr/>
              <p:nvPr/>
            </p:nvSpPr>
            <p:spPr>
              <a:xfrm>
                <a:off x="1257150" y="28298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6" name="Freeform: Shape 172"/>
              <p:cNvSpPr/>
              <p:nvPr/>
            </p:nvSpPr>
            <p:spPr>
              <a:xfrm>
                <a:off x="1257150" y="41281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7" name="Freeform: Shape 173"/>
              <p:cNvSpPr/>
              <p:nvPr/>
            </p:nvSpPr>
            <p:spPr>
              <a:xfrm>
                <a:off x="1257150" y="54254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8" name="Freeform: Shape 174"/>
              <p:cNvSpPr/>
              <p:nvPr/>
            </p:nvSpPr>
            <p:spPr>
              <a:xfrm>
                <a:off x="1257150" y="672367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49" name="Freeform: Shape 175"/>
              <p:cNvSpPr/>
              <p:nvPr/>
            </p:nvSpPr>
            <p:spPr>
              <a:xfrm>
                <a:off x="1257150" y="81809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0" name="Freeform: Shape 176"/>
              <p:cNvSpPr/>
              <p:nvPr/>
            </p:nvSpPr>
            <p:spPr>
              <a:xfrm>
                <a:off x="1257150" y="94782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1" name="Freeform: Shape 177"/>
              <p:cNvSpPr/>
              <p:nvPr/>
            </p:nvSpPr>
            <p:spPr>
              <a:xfrm>
                <a:off x="1372402" y="990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2" name="Freeform: Shape 178"/>
              <p:cNvSpPr/>
              <p:nvPr/>
            </p:nvSpPr>
            <p:spPr>
              <a:xfrm>
                <a:off x="1372402" y="13963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3" name="Freeform: Shape 179"/>
              <p:cNvSpPr/>
              <p:nvPr/>
            </p:nvSpPr>
            <p:spPr>
              <a:xfrm>
                <a:off x="1372402" y="285463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4" name="Freeform: Shape 180"/>
              <p:cNvSpPr/>
              <p:nvPr/>
            </p:nvSpPr>
            <p:spPr>
              <a:xfrm>
                <a:off x="1372402" y="415193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5" name="Freeform: Shape 181"/>
              <p:cNvSpPr/>
              <p:nvPr/>
            </p:nvSpPr>
            <p:spPr>
              <a:xfrm>
                <a:off x="1372402" y="545018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6" name="Freeform: Shape 182"/>
              <p:cNvSpPr/>
              <p:nvPr/>
            </p:nvSpPr>
            <p:spPr>
              <a:xfrm>
                <a:off x="1372402" y="674748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7" name="Freeform: Shape 183"/>
              <p:cNvSpPr/>
              <p:nvPr/>
            </p:nvSpPr>
            <p:spPr>
              <a:xfrm>
                <a:off x="1372402" y="82057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8" name="Freeform: Shape 184"/>
              <p:cNvSpPr/>
              <p:nvPr/>
            </p:nvSpPr>
            <p:spPr>
              <a:xfrm>
                <a:off x="1372402" y="95030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59" name="Freeform: Shape 185"/>
              <p:cNvSpPr/>
              <p:nvPr/>
            </p:nvSpPr>
            <p:spPr>
              <a:xfrm>
                <a:off x="1485750" y="1257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0" name="Freeform: Shape 186"/>
              <p:cNvSpPr/>
              <p:nvPr/>
            </p:nvSpPr>
            <p:spPr>
              <a:xfrm>
                <a:off x="1485750" y="14230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1" name="Freeform: Shape 187"/>
              <p:cNvSpPr/>
              <p:nvPr/>
            </p:nvSpPr>
            <p:spPr>
              <a:xfrm>
                <a:off x="1485750" y="28813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2" name="Freeform: Shape 188"/>
              <p:cNvSpPr/>
              <p:nvPr/>
            </p:nvSpPr>
            <p:spPr>
              <a:xfrm>
                <a:off x="1485750" y="41786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3" name="Freeform: Shape 189"/>
              <p:cNvSpPr/>
              <p:nvPr/>
            </p:nvSpPr>
            <p:spPr>
              <a:xfrm>
                <a:off x="1485750" y="547590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4" name="Freeform: Shape 190"/>
              <p:cNvSpPr/>
              <p:nvPr/>
            </p:nvSpPr>
            <p:spPr>
              <a:xfrm>
                <a:off x="1485750" y="677415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5" name="Freeform: Shape 191"/>
              <p:cNvSpPr/>
              <p:nvPr/>
            </p:nvSpPr>
            <p:spPr>
              <a:xfrm>
                <a:off x="1485750" y="823147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6" name="Freeform: Shape 192"/>
              <p:cNvSpPr/>
              <p:nvPr/>
            </p:nvSpPr>
            <p:spPr>
              <a:xfrm>
                <a:off x="1485750" y="952972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7" name="Freeform: Shape 193"/>
              <p:cNvSpPr/>
              <p:nvPr/>
            </p:nvSpPr>
            <p:spPr>
              <a:xfrm>
                <a:off x="1600907" y="149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8" name="Freeform: Shape 194"/>
              <p:cNvSpPr/>
              <p:nvPr/>
            </p:nvSpPr>
            <p:spPr>
              <a:xfrm>
                <a:off x="1600907" y="144779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69" name="Freeform: Shape 195"/>
              <p:cNvSpPr/>
              <p:nvPr/>
            </p:nvSpPr>
            <p:spPr>
              <a:xfrm>
                <a:off x="1600907" y="290511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0" name="Freeform: Shape 196"/>
              <p:cNvSpPr/>
              <p:nvPr/>
            </p:nvSpPr>
            <p:spPr>
              <a:xfrm>
                <a:off x="1600907" y="420241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1" name="Freeform: Shape 197"/>
              <p:cNvSpPr/>
              <p:nvPr/>
            </p:nvSpPr>
            <p:spPr>
              <a:xfrm>
                <a:off x="1600907" y="55006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2" name="Freeform: Shape 198"/>
              <p:cNvSpPr/>
              <p:nvPr/>
            </p:nvSpPr>
            <p:spPr>
              <a:xfrm>
                <a:off x="1600907" y="679796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3" name="Freeform: Shape 199"/>
              <p:cNvSpPr/>
              <p:nvPr/>
            </p:nvSpPr>
            <p:spPr>
              <a:xfrm>
                <a:off x="1600907" y="82562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674" name="Freeform: Shape 200"/>
              <p:cNvSpPr/>
              <p:nvPr/>
            </p:nvSpPr>
            <p:spPr>
              <a:xfrm>
                <a:off x="1600907" y="955354"/>
                <a:ext cx="70865" cy="70865"/>
              </a:xfrm>
              <a:custGeom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048675" name="Graphic 30"/>
          <p:cNvSpPr/>
          <p:nvPr/>
        </p:nvSpPr>
        <p:spPr>
          <a:xfrm>
            <a:off x="74155" y="3122082"/>
            <a:ext cx="1117423" cy="1117423"/>
          </a:xfrm>
          <a:custGeom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92D050"/>
          </a:solidFill>
          <a:ln w="516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76" name="Graphic 30"/>
          <p:cNvSpPr/>
          <p:nvPr/>
        </p:nvSpPr>
        <p:spPr>
          <a:xfrm>
            <a:off x="199309" y="3028216"/>
            <a:ext cx="1117423" cy="1117423"/>
          </a:xfrm>
          <a:custGeom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0884BC"/>
          </a:solidFill>
          <a:ln w="516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41" name="Graphic 30"/>
          <p:cNvGrpSpPr/>
          <p:nvPr/>
        </p:nvGrpSpPr>
        <p:grpSpPr>
          <a:xfrm>
            <a:off x="336770" y="3164008"/>
            <a:ext cx="2295342" cy="1273763"/>
            <a:chOff x="336770" y="3164008"/>
            <a:chExt cx="2295342" cy="1273763"/>
          </a:xfrm>
        </p:grpSpPr>
        <p:sp>
          <p:nvSpPr>
            <p:cNvPr id="1048677" name="Freeform: Shape 130"/>
            <p:cNvSpPr/>
            <p:nvPr/>
          </p:nvSpPr>
          <p:spPr>
            <a:xfrm>
              <a:off x="336770" y="3200198"/>
              <a:ext cx="1056517" cy="1237572"/>
            </a:xfrm>
            <a:custGeom>
              <a:gdLst>
                <a:gd name="connsiteX0" fmla="*/ 88235 w 1056517"/>
                <a:gd name="connsiteY0" fmla="*/ 1237573 h 1237572"/>
                <a:gd name="connsiteX1" fmla="*/ 25658 w 1056517"/>
                <a:gd name="connsiteY1" fmla="*/ 1180940 h 1237572"/>
                <a:gd name="connsiteX2" fmla="*/ 314 w 1056517"/>
                <a:gd name="connsiteY2" fmla="*/ 928858 h 1237572"/>
                <a:gd name="connsiteX3" fmla="*/ 56634 w 1056517"/>
                <a:gd name="connsiteY3" fmla="*/ 859918 h 1237572"/>
                <a:gd name="connsiteX4" fmla="*/ 244366 w 1056517"/>
                <a:gd name="connsiteY4" fmla="*/ 841041 h 1237572"/>
                <a:gd name="connsiteX5" fmla="*/ 225280 w 1056517"/>
                <a:gd name="connsiteY5" fmla="*/ 651223 h 1237572"/>
                <a:gd name="connsiteX6" fmla="*/ 281599 w 1056517"/>
                <a:gd name="connsiteY6" fmla="*/ 582284 h 1237572"/>
                <a:gd name="connsiteX7" fmla="*/ 474442 w 1056517"/>
                <a:gd name="connsiteY7" fmla="*/ 562885 h 1237572"/>
                <a:gd name="connsiteX8" fmla="*/ 455252 w 1056517"/>
                <a:gd name="connsiteY8" fmla="*/ 372128 h 1237572"/>
                <a:gd name="connsiteX9" fmla="*/ 511571 w 1056517"/>
                <a:gd name="connsiteY9" fmla="*/ 303189 h 1237572"/>
                <a:gd name="connsiteX10" fmla="*/ 699303 w 1056517"/>
                <a:gd name="connsiteY10" fmla="*/ 284311 h 1237572"/>
                <a:gd name="connsiteX11" fmla="*/ 680217 w 1056517"/>
                <a:gd name="connsiteY11" fmla="*/ 94493 h 1237572"/>
                <a:gd name="connsiteX12" fmla="*/ 736537 w 1056517"/>
                <a:gd name="connsiteY12" fmla="*/ 25554 h 1237572"/>
                <a:gd name="connsiteX13" fmla="*/ 987264 w 1056517"/>
                <a:gd name="connsiteY13" fmla="*/ 314 h 1237572"/>
                <a:gd name="connsiteX14" fmla="*/ 1056203 w 1056517"/>
                <a:gd name="connsiteY14" fmla="*/ 56634 h 1237572"/>
                <a:gd name="connsiteX15" fmla="*/ 999884 w 1056517"/>
                <a:gd name="connsiteY15" fmla="*/ 125573 h 1237572"/>
                <a:gd name="connsiteX16" fmla="*/ 811838 w 1056517"/>
                <a:gd name="connsiteY16" fmla="*/ 144451 h 1237572"/>
                <a:gd name="connsiteX17" fmla="*/ 830507 w 1056517"/>
                <a:gd name="connsiteY17" fmla="*/ 330201 h 1237572"/>
                <a:gd name="connsiteX18" fmla="*/ 828734 w 1056517"/>
                <a:gd name="connsiteY18" fmla="*/ 358465 h 1237572"/>
                <a:gd name="connsiteX19" fmla="*/ 774918 w 1056517"/>
                <a:gd name="connsiteY19" fmla="*/ 403104 h 1237572"/>
                <a:gd name="connsiteX20" fmla="*/ 586873 w 1056517"/>
                <a:gd name="connsiteY20" fmla="*/ 421981 h 1237572"/>
                <a:gd name="connsiteX21" fmla="*/ 605959 w 1056517"/>
                <a:gd name="connsiteY21" fmla="*/ 611486 h 1237572"/>
                <a:gd name="connsiteX22" fmla="*/ 565701 w 1056517"/>
                <a:gd name="connsiteY22" fmla="*/ 676671 h 1237572"/>
                <a:gd name="connsiteX23" fmla="*/ 561112 w 1056517"/>
                <a:gd name="connsiteY23" fmla="*/ 678444 h 1237572"/>
                <a:gd name="connsiteX24" fmla="*/ 544946 w 1056517"/>
                <a:gd name="connsiteY24" fmla="*/ 682303 h 1237572"/>
                <a:gd name="connsiteX25" fmla="*/ 356901 w 1056517"/>
                <a:gd name="connsiteY25" fmla="*/ 701181 h 1237572"/>
                <a:gd name="connsiteX26" fmla="*/ 375570 w 1056517"/>
                <a:gd name="connsiteY26" fmla="*/ 886931 h 1237572"/>
                <a:gd name="connsiteX27" fmla="*/ 373797 w 1056517"/>
                <a:gd name="connsiteY27" fmla="*/ 915195 h 1237572"/>
                <a:gd name="connsiteX28" fmla="*/ 319980 w 1056517"/>
                <a:gd name="connsiteY28" fmla="*/ 959834 h 1237572"/>
                <a:gd name="connsiteX29" fmla="*/ 131935 w 1056517"/>
                <a:gd name="connsiteY29" fmla="*/ 978711 h 1237572"/>
                <a:gd name="connsiteX30" fmla="*/ 151021 w 1056517"/>
                <a:gd name="connsiteY30" fmla="*/ 1168216 h 1237572"/>
                <a:gd name="connsiteX31" fmla="*/ 94702 w 1056517"/>
                <a:gd name="connsiteY31" fmla="*/ 1237156 h 1237572"/>
                <a:gd name="connsiteX32" fmla="*/ 88235 w 1056517"/>
                <a:gd name="connsiteY32" fmla="*/ 1237573 h 123757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572">
                  <a:moveTo>
                    <a:pt x="88235" y="1237573"/>
                  </a:moveTo>
                  <a:cubicBezTo>
                    <a:pt x="56321" y="1237573"/>
                    <a:pt x="28891" y="1213376"/>
                    <a:pt x="25658" y="1180940"/>
                  </a:cubicBezTo>
                  <a:lnTo>
                    <a:pt x="314" y="928858"/>
                  </a:lnTo>
                  <a:cubicBezTo>
                    <a:pt x="-3128" y="894232"/>
                    <a:pt x="22112" y="863360"/>
                    <a:pt x="56634" y="859918"/>
                  </a:cubicBezTo>
                  <a:lnTo>
                    <a:pt x="244366" y="841041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4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6901" y="701181"/>
                  </a:lnTo>
                  <a:lnTo>
                    <a:pt x="375570" y="886931"/>
                  </a:lnTo>
                  <a:cubicBezTo>
                    <a:pt x="377134" y="896213"/>
                    <a:pt x="376613" y="905913"/>
                    <a:pt x="373797" y="915195"/>
                  </a:cubicBezTo>
                  <a:cubicBezTo>
                    <a:pt x="366496" y="939600"/>
                    <a:pt x="345324" y="957331"/>
                    <a:pt x="319980" y="959834"/>
                  </a:cubicBezTo>
                  <a:lnTo>
                    <a:pt x="131935" y="978711"/>
                  </a:lnTo>
                  <a:lnTo>
                    <a:pt x="151021" y="1168216"/>
                  </a:lnTo>
                  <a:cubicBezTo>
                    <a:pt x="154463" y="1202843"/>
                    <a:pt x="129223" y="1233714"/>
                    <a:pt x="94702" y="1237156"/>
                  </a:cubicBezTo>
                  <a:cubicBezTo>
                    <a:pt x="92511" y="1237469"/>
                    <a:pt x="90426" y="1237573"/>
                    <a:pt x="88235" y="1237573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78" name="Freeform: Shape 131"/>
            <p:cNvSpPr/>
            <p:nvPr/>
          </p:nvSpPr>
          <p:spPr>
            <a:xfrm>
              <a:off x="427924" y="3164008"/>
              <a:ext cx="1056517" cy="1237677"/>
            </a:xfrm>
            <a:custGeom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327 h 1237677"/>
                <a:gd name="connsiteX6" fmla="*/ 239151 w 1056517"/>
                <a:gd name="connsiteY6" fmla="*/ 605124 h 1237677"/>
                <a:gd name="connsiteX7" fmla="*/ 281599 w 1056517"/>
                <a:gd name="connsiteY7" fmla="*/ 582284 h 1237677"/>
                <a:gd name="connsiteX8" fmla="*/ 474442 w 1056517"/>
                <a:gd name="connsiteY8" fmla="*/ 562885 h 1237677"/>
                <a:gd name="connsiteX9" fmla="*/ 455252 w 1056517"/>
                <a:gd name="connsiteY9" fmla="*/ 372128 h 1237677"/>
                <a:gd name="connsiteX10" fmla="*/ 511571 w 1056517"/>
                <a:gd name="connsiteY10" fmla="*/ 303189 h 1237677"/>
                <a:gd name="connsiteX11" fmla="*/ 699303 w 1056517"/>
                <a:gd name="connsiteY11" fmla="*/ 284311 h 1237677"/>
                <a:gd name="connsiteX12" fmla="*/ 680217 w 1056517"/>
                <a:gd name="connsiteY12" fmla="*/ 94493 h 1237677"/>
                <a:gd name="connsiteX13" fmla="*/ 736537 w 1056517"/>
                <a:gd name="connsiteY13" fmla="*/ 25554 h 1237677"/>
                <a:gd name="connsiteX14" fmla="*/ 987264 w 1056517"/>
                <a:gd name="connsiteY14" fmla="*/ 314 h 1237677"/>
                <a:gd name="connsiteX15" fmla="*/ 1056203 w 1056517"/>
                <a:gd name="connsiteY15" fmla="*/ 56634 h 1237677"/>
                <a:gd name="connsiteX16" fmla="*/ 999883 w 1056517"/>
                <a:gd name="connsiteY16" fmla="*/ 125573 h 1237677"/>
                <a:gd name="connsiteX17" fmla="*/ 811838 w 1056517"/>
                <a:gd name="connsiteY17" fmla="*/ 144451 h 1237677"/>
                <a:gd name="connsiteX18" fmla="*/ 830612 w 1056517"/>
                <a:gd name="connsiteY18" fmla="*/ 330305 h 1237677"/>
                <a:gd name="connsiteX19" fmla="*/ 828839 w 1056517"/>
                <a:gd name="connsiteY19" fmla="*/ 358569 h 1237677"/>
                <a:gd name="connsiteX20" fmla="*/ 775022 w 1056517"/>
                <a:gd name="connsiteY20" fmla="*/ 403208 h 1237677"/>
                <a:gd name="connsiteX21" fmla="*/ 586977 w 1056517"/>
                <a:gd name="connsiteY21" fmla="*/ 422086 h 1237677"/>
                <a:gd name="connsiteX22" fmla="*/ 606063 w 1056517"/>
                <a:gd name="connsiteY22" fmla="*/ 611591 h 1237677"/>
                <a:gd name="connsiteX23" fmla="*/ 565701 w 1056517"/>
                <a:gd name="connsiteY23" fmla="*/ 676775 h 1237677"/>
                <a:gd name="connsiteX24" fmla="*/ 561112 w 1056517"/>
                <a:gd name="connsiteY24" fmla="*/ 678548 h 1237677"/>
                <a:gd name="connsiteX25" fmla="*/ 545050 w 1056517"/>
                <a:gd name="connsiteY25" fmla="*/ 682303 h 1237677"/>
                <a:gd name="connsiteX26" fmla="*/ 357005 w 1056517"/>
                <a:gd name="connsiteY26" fmla="*/ 701181 h 1237677"/>
                <a:gd name="connsiteX27" fmla="*/ 375674 w 1056517"/>
                <a:gd name="connsiteY27" fmla="*/ 886931 h 1237677"/>
                <a:gd name="connsiteX28" fmla="*/ 373901 w 1056517"/>
                <a:gd name="connsiteY28" fmla="*/ 915195 h 1237677"/>
                <a:gd name="connsiteX29" fmla="*/ 320085 w 1056517"/>
                <a:gd name="connsiteY29" fmla="*/ 959834 h 1237677"/>
                <a:gd name="connsiteX30" fmla="*/ 132039 w 1056517"/>
                <a:gd name="connsiteY30" fmla="*/ 978711 h 1237677"/>
                <a:gd name="connsiteX31" fmla="*/ 151126 w 1056517"/>
                <a:gd name="connsiteY31" fmla="*/ 1168112 h 1237677"/>
                <a:gd name="connsiteX32" fmla="*/ 94806 w 1056517"/>
                <a:gd name="connsiteY32" fmla="*/ 1237051 h 1237677"/>
                <a:gd name="connsiteX33" fmla="*/ 88235 w 1056517"/>
                <a:gd name="connsiteY33" fmla="*/ 1237677 h 123767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612" y="330305"/>
                  </a:lnTo>
                  <a:cubicBezTo>
                    <a:pt x="832176" y="339588"/>
                    <a:pt x="831655" y="349287"/>
                    <a:pt x="828839" y="358569"/>
                  </a:cubicBezTo>
                  <a:cubicBezTo>
                    <a:pt x="821538" y="382975"/>
                    <a:pt x="800366" y="400705"/>
                    <a:pt x="775022" y="403208"/>
                  </a:cubicBezTo>
                  <a:lnTo>
                    <a:pt x="586977" y="422086"/>
                  </a:lnTo>
                  <a:lnTo>
                    <a:pt x="606063" y="611591"/>
                  </a:lnTo>
                  <a:cubicBezTo>
                    <a:pt x="608879" y="639959"/>
                    <a:pt x="592400" y="666659"/>
                    <a:pt x="565701" y="676775"/>
                  </a:cubicBezTo>
                  <a:lnTo>
                    <a:pt x="561112" y="678548"/>
                  </a:lnTo>
                  <a:cubicBezTo>
                    <a:pt x="556001" y="680530"/>
                    <a:pt x="550578" y="681782"/>
                    <a:pt x="545050" y="682303"/>
                  </a:cubicBezTo>
                  <a:lnTo>
                    <a:pt x="357005" y="701181"/>
                  </a:lnTo>
                  <a:lnTo>
                    <a:pt x="375674" y="886931"/>
                  </a:lnTo>
                  <a:cubicBezTo>
                    <a:pt x="377238" y="896213"/>
                    <a:pt x="376717" y="905913"/>
                    <a:pt x="373901" y="915195"/>
                  </a:cubicBezTo>
                  <a:cubicBezTo>
                    <a:pt x="366600" y="939600"/>
                    <a:pt x="345428" y="957331"/>
                    <a:pt x="320085" y="959834"/>
                  </a:cubicBezTo>
                  <a:lnTo>
                    <a:pt x="132039" y="978711"/>
                  </a:lnTo>
                  <a:lnTo>
                    <a:pt x="151126" y="1168112"/>
                  </a:lnTo>
                  <a:cubicBezTo>
                    <a:pt x="154567" y="1202738"/>
                    <a:pt x="129328" y="1233610"/>
                    <a:pt x="94806" y="1237051"/>
                  </a:cubicBezTo>
                  <a:cubicBezTo>
                    <a:pt x="92511" y="1237469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42" name="Graphic 30"/>
          <p:cNvGrpSpPr/>
          <p:nvPr/>
        </p:nvGrpSpPr>
        <p:grpSpPr>
          <a:xfrm>
            <a:off x="0" y="2795427"/>
            <a:ext cx="2295342" cy="1273867"/>
            <a:chOff x="0" y="2795427"/>
            <a:chExt cx="2295342" cy="1273867"/>
          </a:xfrm>
        </p:grpSpPr>
        <p:sp>
          <p:nvSpPr>
            <p:cNvPr id="1048679" name="Freeform: Shape 133"/>
            <p:cNvSpPr/>
            <p:nvPr/>
          </p:nvSpPr>
          <p:spPr>
            <a:xfrm>
              <a:off x="0" y="2831618"/>
              <a:ext cx="1056517" cy="1237677"/>
            </a:xfrm>
            <a:custGeom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223 h 1237677"/>
                <a:gd name="connsiteX6" fmla="*/ 281599 w 1056517"/>
                <a:gd name="connsiteY6" fmla="*/ 582284 h 1237677"/>
                <a:gd name="connsiteX7" fmla="*/ 474442 w 1056517"/>
                <a:gd name="connsiteY7" fmla="*/ 562885 h 1237677"/>
                <a:gd name="connsiteX8" fmla="*/ 455252 w 1056517"/>
                <a:gd name="connsiteY8" fmla="*/ 372128 h 1237677"/>
                <a:gd name="connsiteX9" fmla="*/ 511571 w 1056517"/>
                <a:gd name="connsiteY9" fmla="*/ 303189 h 1237677"/>
                <a:gd name="connsiteX10" fmla="*/ 699303 w 1056517"/>
                <a:gd name="connsiteY10" fmla="*/ 284311 h 1237677"/>
                <a:gd name="connsiteX11" fmla="*/ 680217 w 1056517"/>
                <a:gd name="connsiteY11" fmla="*/ 94493 h 1237677"/>
                <a:gd name="connsiteX12" fmla="*/ 736537 w 1056517"/>
                <a:gd name="connsiteY12" fmla="*/ 25554 h 1237677"/>
                <a:gd name="connsiteX13" fmla="*/ 987264 w 1056517"/>
                <a:gd name="connsiteY13" fmla="*/ 314 h 1237677"/>
                <a:gd name="connsiteX14" fmla="*/ 1056203 w 1056517"/>
                <a:gd name="connsiteY14" fmla="*/ 56634 h 1237677"/>
                <a:gd name="connsiteX15" fmla="*/ 999883 w 1056517"/>
                <a:gd name="connsiteY15" fmla="*/ 125573 h 1237677"/>
                <a:gd name="connsiteX16" fmla="*/ 811838 w 1056517"/>
                <a:gd name="connsiteY16" fmla="*/ 144451 h 1237677"/>
                <a:gd name="connsiteX17" fmla="*/ 830507 w 1056517"/>
                <a:gd name="connsiteY17" fmla="*/ 330201 h 1237677"/>
                <a:gd name="connsiteX18" fmla="*/ 828734 w 1056517"/>
                <a:gd name="connsiteY18" fmla="*/ 358465 h 1237677"/>
                <a:gd name="connsiteX19" fmla="*/ 774918 w 1056517"/>
                <a:gd name="connsiteY19" fmla="*/ 403104 h 1237677"/>
                <a:gd name="connsiteX20" fmla="*/ 586873 w 1056517"/>
                <a:gd name="connsiteY20" fmla="*/ 421981 h 1237677"/>
                <a:gd name="connsiteX21" fmla="*/ 605959 w 1056517"/>
                <a:gd name="connsiteY21" fmla="*/ 611486 h 1237677"/>
                <a:gd name="connsiteX22" fmla="*/ 565701 w 1056517"/>
                <a:gd name="connsiteY22" fmla="*/ 676671 h 1237677"/>
                <a:gd name="connsiteX23" fmla="*/ 561112 w 1056517"/>
                <a:gd name="connsiteY23" fmla="*/ 678444 h 1237677"/>
                <a:gd name="connsiteX24" fmla="*/ 544946 w 1056517"/>
                <a:gd name="connsiteY24" fmla="*/ 682303 h 1237677"/>
                <a:gd name="connsiteX25" fmla="*/ 357005 w 1056517"/>
                <a:gd name="connsiteY25" fmla="*/ 701285 h 1237677"/>
                <a:gd name="connsiteX26" fmla="*/ 375674 w 1056517"/>
                <a:gd name="connsiteY26" fmla="*/ 887035 h 1237677"/>
                <a:gd name="connsiteX27" fmla="*/ 373901 w 1056517"/>
                <a:gd name="connsiteY27" fmla="*/ 915299 h 1237677"/>
                <a:gd name="connsiteX28" fmla="*/ 320085 w 1056517"/>
                <a:gd name="connsiteY28" fmla="*/ 959938 h 1237677"/>
                <a:gd name="connsiteX29" fmla="*/ 132039 w 1056517"/>
                <a:gd name="connsiteY29" fmla="*/ 978815 h 1237677"/>
                <a:gd name="connsiteX30" fmla="*/ 151126 w 1056517"/>
                <a:gd name="connsiteY30" fmla="*/ 1168321 h 1237677"/>
                <a:gd name="connsiteX31" fmla="*/ 94806 w 1056517"/>
                <a:gd name="connsiteY31" fmla="*/ 1237260 h 1237677"/>
                <a:gd name="connsiteX32" fmla="*/ 88235 w 1056517"/>
                <a:gd name="connsiteY32" fmla="*/ 1237677 h 123767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7005" y="701285"/>
                  </a:lnTo>
                  <a:lnTo>
                    <a:pt x="375674" y="887035"/>
                  </a:lnTo>
                  <a:cubicBezTo>
                    <a:pt x="377238" y="896318"/>
                    <a:pt x="376717" y="906017"/>
                    <a:pt x="373901" y="915299"/>
                  </a:cubicBezTo>
                  <a:cubicBezTo>
                    <a:pt x="366600" y="939705"/>
                    <a:pt x="345428" y="957435"/>
                    <a:pt x="320085" y="959938"/>
                  </a:cubicBezTo>
                  <a:lnTo>
                    <a:pt x="132039" y="978815"/>
                  </a:lnTo>
                  <a:lnTo>
                    <a:pt x="151126" y="1168321"/>
                  </a:lnTo>
                  <a:cubicBezTo>
                    <a:pt x="154567" y="1202947"/>
                    <a:pt x="129328" y="1233818"/>
                    <a:pt x="94806" y="1237260"/>
                  </a:cubicBezTo>
                  <a:cubicBezTo>
                    <a:pt x="92511" y="1237573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80" name="Freeform: Shape 134"/>
            <p:cNvSpPr/>
            <p:nvPr/>
          </p:nvSpPr>
          <p:spPr>
            <a:xfrm>
              <a:off x="91154" y="2795427"/>
              <a:ext cx="1056517" cy="1237781"/>
            </a:xfrm>
            <a:custGeom>
              <a:gdLst>
                <a:gd name="connsiteX0" fmla="*/ 88235 w 1056517"/>
                <a:gd name="connsiteY0" fmla="*/ 1237781 h 1237781"/>
                <a:gd name="connsiteX1" fmla="*/ 25658 w 1056517"/>
                <a:gd name="connsiteY1" fmla="*/ 1181149 h 1237781"/>
                <a:gd name="connsiteX2" fmla="*/ 314 w 1056517"/>
                <a:gd name="connsiteY2" fmla="*/ 928962 h 1237781"/>
                <a:gd name="connsiteX3" fmla="*/ 56634 w 1056517"/>
                <a:gd name="connsiteY3" fmla="*/ 860023 h 1237781"/>
                <a:gd name="connsiteX4" fmla="*/ 244366 w 1056517"/>
                <a:gd name="connsiteY4" fmla="*/ 841145 h 1237781"/>
                <a:gd name="connsiteX5" fmla="*/ 225280 w 1056517"/>
                <a:gd name="connsiteY5" fmla="*/ 651327 h 1237781"/>
                <a:gd name="connsiteX6" fmla="*/ 239151 w 1056517"/>
                <a:gd name="connsiteY6" fmla="*/ 605124 h 1237781"/>
                <a:gd name="connsiteX7" fmla="*/ 281599 w 1056517"/>
                <a:gd name="connsiteY7" fmla="*/ 582284 h 1237781"/>
                <a:gd name="connsiteX8" fmla="*/ 474442 w 1056517"/>
                <a:gd name="connsiteY8" fmla="*/ 562885 h 1237781"/>
                <a:gd name="connsiteX9" fmla="*/ 455252 w 1056517"/>
                <a:gd name="connsiteY9" fmla="*/ 372128 h 1237781"/>
                <a:gd name="connsiteX10" fmla="*/ 511571 w 1056517"/>
                <a:gd name="connsiteY10" fmla="*/ 303189 h 1237781"/>
                <a:gd name="connsiteX11" fmla="*/ 699303 w 1056517"/>
                <a:gd name="connsiteY11" fmla="*/ 284311 h 1237781"/>
                <a:gd name="connsiteX12" fmla="*/ 680217 w 1056517"/>
                <a:gd name="connsiteY12" fmla="*/ 94493 h 1237781"/>
                <a:gd name="connsiteX13" fmla="*/ 736537 w 1056517"/>
                <a:gd name="connsiteY13" fmla="*/ 25554 h 1237781"/>
                <a:gd name="connsiteX14" fmla="*/ 987264 w 1056517"/>
                <a:gd name="connsiteY14" fmla="*/ 314 h 1237781"/>
                <a:gd name="connsiteX15" fmla="*/ 1056203 w 1056517"/>
                <a:gd name="connsiteY15" fmla="*/ 56634 h 1237781"/>
                <a:gd name="connsiteX16" fmla="*/ 999883 w 1056517"/>
                <a:gd name="connsiteY16" fmla="*/ 125573 h 1237781"/>
                <a:gd name="connsiteX17" fmla="*/ 811838 w 1056517"/>
                <a:gd name="connsiteY17" fmla="*/ 144451 h 1237781"/>
                <a:gd name="connsiteX18" fmla="*/ 830507 w 1056517"/>
                <a:gd name="connsiteY18" fmla="*/ 330201 h 1237781"/>
                <a:gd name="connsiteX19" fmla="*/ 828734 w 1056517"/>
                <a:gd name="connsiteY19" fmla="*/ 358465 h 1237781"/>
                <a:gd name="connsiteX20" fmla="*/ 774918 w 1056517"/>
                <a:gd name="connsiteY20" fmla="*/ 403104 h 1237781"/>
                <a:gd name="connsiteX21" fmla="*/ 586873 w 1056517"/>
                <a:gd name="connsiteY21" fmla="*/ 421981 h 1237781"/>
                <a:gd name="connsiteX22" fmla="*/ 605959 w 1056517"/>
                <a:gd name="connsiteY22" fmla="*/ 611486 h 1237781"/>
                <a:gd name="connsiteX23" fmla="*/ 565596 w 1056517"/>
                <a:gd name="connsiteY23" fmla="*/ 676671 h 1237781"/>
                <a:gd name="connsiteX24" fmla="*/ 561007 w 1056517"/>
                <a:gd name="connsiteY24" fmla="*/ 678444 h 1237781"/>
                <a:gd name="connsiteX25" fmla="*/ 544946 w 1056517"/>
                <a:gd name="connsiteY25" fmla="*/ 682199 h 1237781"/>
                <a:gd name="connsiteX26" fmla="*/ 356901 w 1056517"/>
                <a:gd name="connsiteY26" fmla="*/ 701076 h 1237781"/>
                <a:gd name="connsiteX27" fmla="*/ 375570 w 1056517"/>
                <a:gd name="connsiteY27" fmla="*/ 886827 h 1237781"/>
                <a:gd name="connsiteX28" fmla="*/ 373797 w 1056517"/>
                <a:gd name="connsiteY28" fmla="*/ 915091 h 1237781"/>
                <a:gd name="connsiteX29" fmla="*/ 319980 w 1056517"/>
                <a:gd name="connsiteY29" fmla="*/ 959729 h 1237781"/>
                <a:gd name="connsiteX30" fmla="*/ 131935 w 1056517"/>
                <a:gd name="connsiteY30" fmla="*/ 978607 h 1237781"/>
                <a:gd name="connsiteX31" fmla="*/ 151021 w 1056517"/>
                <a:gd name="connsiteY31" fmla="*/ 1168008 h 1237781"/>
                <a:gd name="connsiteX32" fmla="*/ 94702 w 1056517"/>
                <a:gd name="connsiteY32" fmla="*/ 1236947 h 1237781"/>
                <a:gd name="connsiteX33" fmla="*/ 88235 w 1056517"/>
                <a:gd name="connsiteY33" fmla="*/ 1237781 h 123778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781">
                  <a:moveTo>
                    <a:pt x="88235" y="1237781"/>
                  </a:moveTo>
                  <a:cubicBezTo>
                    <a:pt x="56321" y="1237781"/>
                    <a:pt x="28891" y="1213585"/>
                    <a:pt x="25658" y="1181149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855"/>
                    <a:pt x="592296" y="666554"/>
                    <a:pt x="565596" y="676671"/>
                  </a:cubicBezTo>
                  <a:lnTo>
                    <a:pt x="561007" y="678444"/>
                  </a:lnTo>
                  <a:cubicBezTo>
                    <a:pt x="555897" y="680426"/>
                    <a:pt x="550474" y="681677"/>
                    <a:pt x="544946" y="682199"/>
                  </a:cubicBezTo>
                  <a:lnTo>
                    <a:pt x="356901" y="701076"/>
                  </a:lnTo>
                  <a:lnTo>
                    <a:pt x="375570" y="886827"/>
                  </a:lnTo>
                  <a:cubicBezTo>
                    <a:pt x="377134" y="896109"/>
                    <a:pt x="376613" y="905809"/>
                    <a:pt x="373797" y="915091"/>
                  </a:cubicBezTo>
                  <a:cubicBezTo>
                    <a:pt x="366496" y="939496"/>
                    <a:pt x="345324" y="957226"/>
                    <a:pt x="319980" y="959729"/>
                  </a:cubicBezTo>
                  <a:lnTo>
                    <a:pt x="131935" y="978607"/>
                  </a:lnTo>
                  <a:lnTo>
                    <a:pt x="151021" y="1168008"/>
                  </a:lnTo>
                  <a:cubicBezTo>
                    <a:pt x="154463" y="1202634"/>
                    <a:pt x="129223" y="1233505"/>
                    <a:pt x="94702" y="1236947"/>
                  </a:cubicBezTo>
                  <a:cubicBezTo>
                    <a:pt x="92511" y="1237677"/>
                    <a:pt x="90321" y="1237781"/>
                    <a:pt x="88235" y="1237781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1048681" name="Freeform: Shape 122"/>
          <p:cNvSpPr/>
          <p:nvPr/>
        </p:nvSpPr>
        <p:spPr>
          <a:xfrm>
            <a:off x="1301491" y="5307775"/>
            <a:ext cx="964884" cy="1130238"/>
          </a:xfrm>
          <a:custGeom>
            <a:gdLst>
              <a:gd name="connsiteX0" fmla="*/ 80583 w 964884"/>
              <a:gd name="connsiteY0" fmla="*/ 1130239 h 1130238"/>
              <a:gd name="connsiteX1" fmla="*/ 23433 w 964884"/>
              <a:gd name="connsiteY1" fmla="*/ 1078518 h 1130238"/>
              <a:gd name="connsiteX2" fmla="*/ 287 w 964884"/>
              <a:gd name="connsiteY2" fmla="*/ 848298 h 1130238"/>
              <a:gd name="connsiteX3" fmla="*/ 51722 w 964884"/>
              <a:gd name="connsiteY3" fmla="*/ 785338 h 1130238"/>
              <a:gd name="connsiteX4" fmla="*/ 223172 w 964884"/>
              <a:gd name="connsiteY4" fmla="*/ 768098 h 1130238"/>
              <a:gd name="connsiteX5" fmla="*/ 205741 w 964884"/>
              <a:gd name="connsiteY5" fmla="*/ 594743 h 1130238"/>
              <a:gd name="connsiteX6" fmla="*/ 257176 w 964884"/>
              <a:gd name="connsiteY6" fmla="*/ 531782 h 1130238"/>
              <a:gd name="connsiteX7" fmla="*/ 433293 w 964884"/>
              <a:gd name="connsiteY7" fmla="*/ 514066 h 1130238"/>
              <a:gd name="connsiteX8" fmla="*/ 415767 w 964884"/>
              <a:gd name="connsiteY8" fmla="*/ 339853 h 1130238"/>
              <a:gd name="connsiteX9" fmla="*/ 467202 w 964884"/>
              <a:gd name="connsiteY9" fmla="*/ 276893 h 1130238"/>
              <a:gd name="connsiteX10" fmla="*/ 638652 w 964884"/>
              <a:gd name="connsiteY10" fmla="*/ 259653 h 1130238"/>
              <a:gd name="connsiteX11" fmla="*/ 621222 w 964884"/>
              <a:gd name="connsiteY11" fmla="*/ 86298 h 1130238"/>
              <a:gd name="connsiteX12" fmla="*/ 672657 w 964884"/>
              <a:gd name="connsiteY12" fmla="*/ 23337 h 1130238"/>
              <a:gd name="connsiteX13" fmla="*/ 901638 w 964884"/>
              <a:gd name="connsiteY13" fmla="*/ 287 h 1130238"/>
              <a:gd name="connsiteX14" fmla="*/ 964598 w 964884"/>
              <a:gd name="connsiteY14" fmla="*/ 51722 h 1130238"/>
              <a:gd name="connsiteX15" fmla="*/ 913163 w 964884"/>
              <a:gd name="connsiteY15" fmla="*/ 114682 h 1130238"/>
              <a:gd name="connsiteX16" fmla="*/ 741427 w 964884"/>
              <a:gd name="connsiteY16" fmla="*/ 131922 h 1130238"/>
              <a:gd name="connsiteX17" fmla="*/ 758477 w 964884"/>
              <a:gd name="connsiteY17" fmla="*/ 301563 h 1130238"/>
              <a:gd name="connsiteX18" fmla="*/ 756858 w 964884"/>
              <a:gd name="connsiteY18" fmla="*/ 327376 h 1130238"/>
              <a:gd name="connsiteX19" fmla="*/ 707709 w 964884"/>
              <a:gd name="connsiteY19" fmla="*/ 368143 h 1130238"/>
              <a:gd name="connsiteX20" fmla="*/ 535973 w 964884"/>
              <a:gd name="connsiteY20" fmla="*/ 385383 h 1130238"/>
              <a:gd name="connsiteX21" fmla="*/ 553404 w 964884"/>
              <a:gd name="connsiteY21" fmla="*/ 558452 h 1130238"/>
              <a:gd name="connsiteX22" fmla="*/ 516637 w 964884"/>
              <a:gd name="connsiteY22" fmla="*/ 617984 h 1130238"/>
              <a:gd name="connsiteX23" fmla="*/ 512446 w 964884"/>
              <a:gd name="connsiteY23" fmla="*/ 619603 h 1130238"/>
              <a:gd name="connsiteX24" fmla="*/ 497682 w 964884"/>
              <a:gd name="connsiteY24" fmla="*/ 623127 h 1130238"/>
              <a:gd name="connsiteX25" fmla="*/ 325947 w 964884"/>
              <a:gd name="connsiteY25" fmla="*/ 640367 h 1130238"/>
              <a:gd name="connsiteX26" fmla="*/ 342996 w 964884"/>
              <a:gd name="connsiteY26" fmla="*/ 810008 h 1130238"/>
              <a:gd name="connsiteX27" fmla="*/ 341377 w 964884"/>
              <a:gd name="connsiteY27" fmla="*/ 835821 h 1130238"/>
              <a:gd name="connsiteX28" fmla="*/ 292228 w 964884"/>
              <a:gd name="connsiteY28" fmla="*/ 876588 h 1130238"/>
              <a:gd name="connsiteX29" fmla="*/ 120492 w 964884"/>
              <a:gd name="connsiteY29" fmla="*/ 893828 h 1130238"/>
              <a:gd name="connsiteX30" fmla="*/ 137923 w 964884"/>
              <a:gd name="connsiteY30" fmla="*/ 1066897 h 1130238"/>
              <a:gd name="connsiteX31" fmla="*/ 86488 w 964884"/>
              <a:gd name="connsiteY31" fmla="*/ 1129858 h 1130238"/>
              <a:gd name="connsiteX32" fmla="*/ 80583 w 964884"/>
              <a:gd name="connsiteY32" fmla="*/ 1130239 h 11302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8">
                <a:moveTo>
                  <a:pt x="80583" y="1130239"/>
                </a:moveTo>
                <a:cubicBezTo>
                  <a:pt x="51436" y="1130239"/>
                  <a:pt x="26385" y="1108141"/>
                  <a:pt x="23433" y="1078518"/>
                </a:cubicBezTo>
                <a:lnTo>
                  <a:pt x="287" y="848298"/>
                </a:lnTo>
                <a:cubicBezTo>
                  <a:pt x="-2856" y="816675"/>
                  <a:pt x="20194" y="788481"/>
                  <a:pt x="51722" y="785338"/>
                </a:cubicBezTo>
                <a:lnTo>
                  <a:pt x="223172" y="768098"/>
                </a:lnTo>
                <a:lnTo>
                  <a:pt x="205741" y="594743"/>
                </a:lnTo>
                <a:cubicBezTo>
                  <a:pt x="202598" y="563120"/>
                  <a:pt x="225648" y="53492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3"/>
                </a:lnTo>
                <a:cubicBezTo>
                  <a:pt x="759906" y="310040"/>
                  <a:pt x="759429" y="318898"/>
                  <a:pt x="756858" y="327376"/>
                </a:cubicBezTo>
                <a:cubicBezTo>
                  <a:pt x="750190" y="349664"/>
                  <a:pt x="730854" y="365857"/>
                  <a:pt x="707709" y="368143"/>
                </a:cubicBezTo>
                <a:lnTo>
                  <a:pt x="535973" y="385383"/>
                </a:lnTo>
                <a:lnTo>
                  <a:pt x="553404" y="558452"/>
                </a:lnTo>
                <a:cubicBezTo>
                  <a:pt x="555975" y="584265"/>
                  <a:pt x="540926" y="608744"/>
                  <a:pt x="516637" y="617984"/>
                </a:cubicBezTo>
                <a:lnTo>
                  <a:pt x="512446" y="619603"/>
                </a:lnTo>
                <a:cubicBezTo>
                  <a:pt x="507684" y="621413"/>
                  <a:pt x="502731" y="622556"/>
                  <a:pt x="497682" y="623127"/>
                </a:cubicBezTo>
                <a:lnTo>
                  <a:pt x="325947" y="640367"/>
                </a:lnTo>
                <a:lnTo>
                  <a:pt x="342996" y="810008"/>
                </a:lnTo>
                <a:cubicBezTo>
                  <a:pt x="344425" y="818485"/>
                  <a:pt x="343949" y="827343"/>
                  <a:pt x="341377" y="835821"/>
                </a:cubicBezTo>
                <a:cubicBezTo>
                  <a:pt x="334710" y="858109"/>
                  <a:pt x="315374" y="874302"/>
                  <a:pt x="292228" y="876588"/>
                </a:cubicBezTo>
                <a:lnTo>
                  <a:pt x="120492" y="893828"/>
                </a:lnTo>
                <a:lnTo>
                  <a:pt x="137923" y="1066897"/>
                </a:lnTo>
                <a:cubicBezTo>
                  <a:pt x="141066" y="1098520"/>
                  <a:pt x="118016" y="1126714"/>
                  <a:pt x="86488" y="1129858"/>
                </a:cubicBezTo>
                <a:cubicBezTo>
                  <a:pt x="84488" y="1130143"/>
                  <a:pt x="82583" y="1130239"/>
                  <a:pt x="80583" y="1130239"/>
                </a:cubicBez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2" name="Freeform: Shape 123"/>
          <p:cNvSpPr/>
          <p:nvPr/>
        </p:nvSpPr>
        <p:spPr>
          <a:xfrm>
            <a:off x="1246454" y="5289704"/>
            <a:ext cx="964884" cy="1130333"/>
          </a:xfrm>
          <a:custGeom>
            <a:gdLst>
              <a:gd name="connsiteX0" fmla="*/ 80583 w 964884"/>
              <a:gd name="connsiteY0" fmla="*/ 1130334 h 1130333"/>
              <a:gd name="connsiteX1" fmla="*/ 23433 w 964884"/>
              <a:gd name="connsiteY1" fmla="*/ 1078613 h 1130333"/>
              <a:gd name="connsiteX2" fmla="*/ 287 w 964884"/>
              <a:gd name="connsiteY2" fmla="*/ 848394 h 1130333"/>
              <a:gd name="connsiteX3" fmla="*/ 51722 w 964884"/>
              <a:gd name="connsiteY3" fmla="*/ 785433 h 1130333"/>
              <a:gd name="connsiteX4" fmla="*/ 223172 w 964884"/>
              <a:gd name="connsiteY4" fmla="*/ 768193 h 1130333"/>
              <a:gd name="connsiteX5" fmla="*/ 205741 w 964884"/>
              <a:gd name="connsiteY5" fmla="*/ 594838 h 1130333"/>
              <a:gd name="connsiteX6" fmla="*/ 218409 w 964884"/>
              <a:gd name="connsiteY6" fmla="*/ 552642 h 1130333"/>
              <a:gd name="connsiteX7" fmla="*/ 257176 w 964884"/>
              <a:gd name="connsiteY7" fmla="*/ 531782 h 1130333"/>
              <a:gd name="connsiteX8" fmla="*/ 433293 w 964884"/>
              <a:gd name="connsiteY8" fmla="*/ 514066 h 1130333"/>
              <a:gd name="connsiteX9" fmla="*/ 415767 w 964884"/>
              <a:gd name="connsiteY9" fmla="*/ 339853 h 1130333"/>
              <a:gd name="connsiteX10" fmla="*/ 467202 w 964884"/>
              <a:gd name="connsiteY10" fmla="*/ 276893 h 1130333"/>
              <a:gd name="connsiteX11" fmla="*/ 638652 w 964884"/>
              <a:gd name="connsiteY11" fmla="*/ 259653 h 1130333"/>
              <a:gd name="connsiteX12" fmla="*/ 621222 w 964884"/>
              <a:gd name="connsiteY12" fmla="*/ 86298 h 1130333"/>
              <a:gd name="connsiteX13" fmla="*/ 672657 w 964884"/>
              <a:gd name="connsiteY13" fmla="*/ 23337 h 1130333"/>
              <a:gd name="connsiteX14" fmla="*/ 901638 w 964884"/>
              <a:gd name="connsiteY14" fmla="*/ 287 h 1130333"/>
              <a:gd name="connsiteX15" fmla="*/ 964598 w 964884"/>
              <a:gd name="connsiteY15" fmla="*/ 51722 h 1130333"/>
              <a:gd name="connsiteX16" fmla="*/ 913163 w 964884"/>
              <a:gd name="connsiteY16" fmla="*/ 114682 h 1130333"/>
              <a:gd name="connsiteX17" fmla="*/ 741427 w 964884"/>
              <a:gd name="connsiteY17" fmla="*/ 131922 h 1130333"/>
              <a:gd name="connsiteX18" fmla="*/ 758572 w 964884"/>
              <a:gd name="connsiteY18" fmla="*/ 301658 h 1130333"/>
              <a:gd name="connsiteX19" fmla="*/ 756953 w 964884"/>
              <a:gd name="connsiteY19" fmla="*/ 327471 h 1130333"/>
              <a:gd name="connsiteX20" fmla="*/ 707804 w 964884"/>
              <a:gd name="connsiteY20" fmla="*/ 368238 h 1130333"/>
              <a:gd name="connsiteX21" fmla="*/ 536068 w 964884"/>
              <a:gd name="connsiteY21" fmla="*/ 385478 h 1130333"/>
              <a:gd name="connsiteX22" fmla="*/ 553499 w 964884"/>
              <a:gd name="connsiteY22" fmla="*/ 558548 h 1130333"/>
              <a:gd name="connsiteX23" fmla="*/ 516637 w 964884"/>
              <a:gd name="connsiteY23" fmla="*/ 618079 h 1130333"/>
              <a:gd name="connsiteX24" fmla="*/ 512446 w 964884"/>
              <a:gd name="connsiteY24" fmla="*/ 619698 h 1130333"/>
              <a:gd name="connsiteX25" fmla="*/ 497778 w 964884"/>
              <a:gd name="connsiteY25" fmla="*/ 623127 h 1130333"/>
              <a:gd name="connsiteX26" fmla="*/ 326042 w 964884"/>
              <a:gd name="connsiteY26" fmla="*/ 640367 h 1130333"/>
              <a:gd name="connsiteX27" fmla="*/ 343092 w 964884"/>
              <a:gd name="connsiteY27" fmla="*/ 810008 h 1130333"/>
              <a:gd name="connsiteX28" fmla="*/ 341472 w 964884"/>
              <a:gd name="connsiteY28" fmla="*/ 835821 h 1130333"/>
              <a:gd name="connsiteX29" fmla="*/ 292323 w 964884"/>
              <a:gd name="connsiteY29" fmla="*/ 876588 h 1130333"/>
              <a:gd name="connsiteX30" fmla="*/ 120588 w 964884"/>
              <a:gd name="connsiteY30" fmla="*/ 893828 h 1130333"/>
              <a:gd name="connsiteX31" fmla="*/ 138018 w 964884"/>
              <a:gd name="connsiteY31" fmla="*/ 1066802 h 1130333"/>
              <a:gd name="connsiteX32" fmla="*/ 86583 w 964884"/>
              <a:gd name="connsiteY32" fmla="*/ 1129762 h 1130333"/>
              <a:gd name="connsiteX33" fmla="*/ 80583 w 964884"/>
              <a:gd name="connsiteY33" fmla="*/ 1130334 h 11303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33">
                <a:moveTo>
                  <a:pt x="80583" y="1130334"/>
                </a:moveTo>
                <a:cubicBezTo>
                  <a:pt x="51436" y="1130334"/>
                  <a:pt x="26385" y="1108236"/>
                  <a:pt x="23433" y="1078613"/>
                </a:cubicBezTo>
                <a:lnTo>
                  <a:pt x="287" y="848394"/>
                </a:lnTo>
                <a:cubicBezTo>
                  <a:pt x="-2856" y="816771"/>
                  <a:pt x="20194" y="788577"/>
                  <a:pt x="51722" y="785433"/>
                </a:cubicBezTo>
                <a:lnTo>
                  <a:pt x="223172" y="768193"/>
                </a:lnTo>
                <a:lnTo>
                  <a:pt x="205741" y="594838"/>
                </a:lnTo>
                <a:cubicBezTo>
                  <a:pt x="204217" y="579693"/>
                  <a:pt x="208789" y="564453"/>
                  <a:pt x="218409" y="552642"/>
                </a:cubicBezTo>
                <a:cubicBezTo>
                  <a:pt x="228030" y="540831"/>
                  <a:pt x="242031" y="53330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572" y="301658"/>
                </a:lnTo>
                <a:cubicBezTo>
                  <a:pt x="760001" y="310135"/>
                  <a:pt x="759525" y="318994"/>
                  <a:pt x="756953" y="327471"/>
                </a:cubicBezTo>
                <a:cubicBezTo>
                  <a:pt x="750285" y="349759"/>
                  <a:pt x="730950" y="365952"/>
                  <a:pt x="707804" y="368238"/>
                </a:cubicBezTo>
                <a:lnTo>
                  <a:pt x="536068" y="385478"/>
                </a:lnTo>
                <a:lnTo>
                  <a:pt x="553499" y="558548"/>
                </a:lnTo>
                <a:cubicBezTo>
                  <a:pt x="556071" y="584456"/>
                  <a:pt x="541021" y="608840"/>
                  <a:pt x="516637" y="618079"/>
                </a:cubicBezTo>
                <a:lnTo>
                  <a:pt x="512446" y="619698"/>
                </a:lnTo>
                <a:cubicBezTo>
                  <a:pt x="507779" y="621508"/>
                  <a:pt x="502826" y="622651"/>
                  <a:pt x="497778" y="623127"/>
                </a:cubicBezTo>
                <a:lnTo>
                  <a:pt x="326042" y="640367"/>
                </a:lnTo>
                <a:lnTo>
                  <a:pt x="343092" y="810008"/>
                </a:lnTo>
                <a:cubicBezTo>
                  <a:pt x="344520" y="818485"/>
                  <a:pt x="344044" y="827343"/>
                  <a:pt x="341472" y="835821"/>
                </a:cubicBezTo>
                <a:cubicBezTo>
                  <a:pt x="334805" y="858109"/>
                  <a:pt x="315469" y="874302"/>
                  <a:pt x="292323" y="876588"/>
                </a:cubicBezTo>
                <a:lnTo>
                  <a:pt x="120588" y="893828"/>
                </a:lnTo>
                <a:lnTo>
                  <a:pt x="138018" y="1066802"/>
                </a:lnTo>
                <a:cubicBezTo>
                  <a:pt x="141162" y="1098425"/>
                  <a:pt x="118111" y="1126619"/>
                  <a:pt x="86583" y="1129762"/>
                </a:cubicBezTo>
                <a:cubicBezTo>
                  <a:pt x="84488" y="1130143"/>
                  <a:pt x="82583" y="1130334"/>
                  <a:pt x="80583" y="11303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3" name="Graphic 36"/>
          <p:cNvSpPr/>
          <p:nvPr userDrawn="1"/>
        </p:nvSpPr>
        <p:spPr>
          <a:xfrm>
            <a:off x="7791492" y="5603174"/>
            <a:ext cx="1001934" cy="1001931"/>
          </a:xfrm>
          <a:custGeom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4" name="Freeform: Shape 48"/>
          <p:cNvSpPr/>
          <p:nvPr/>
        </p:nvSpPr>
        <p:spPr>
          <a:xfrm>
            <a:off x="6776473" y="5713028"/>
            <a:ext cx="964884" cy="1130234"/>
          </a:xfrm>
          <a:custGeom>
            <a:gdLst>
              <a:gd name="connsiteX0" fmla="*/ 80583 w 964884"/>
              <a:gd name="connsiteY0" fmla="*/ 1130234 h 1130234"/>
              <a:gd name="connsiteX1" fmla="*/ 23433 w 964884"/>
              <a:gd name="connsiteY1" fmla="*/ 1078514 h 1130234"/>
              <a:gd name="connsiteX2" fmla="*/ 287 w 964884"/>
              <a:gd name="connsiteY2" fmla="*/ 848295 h 1130234"/>
              <a:gd name="connsiteX3" fmla="*/ 51722 w 964884"/>
              <a:gd name="connsiteY3" fmla="*/ 785335 h 1130234"/>
              <a:gd name="connsiteX4" fmla="*/ 223172 w 964884"/>
              <a:gd name="connsiteY4" fmla="*/ 768095 h 1130234"/>
              <a:gd name="connsiteX5" fmla="*/ 205741 w 964884"/>
              <a:gd name="connsiteY5" fmla="*/ 594740 h 1130234"/>
              <a:gd name="connsiteX6" fmla="*/ 257176 w 964884"/>
              <a:gd name="connsiteY6" fmla="*/ 531780 h 1130234"/>
              <a:gd name="connsiteX7" fmla="*/ 433293 w 964884"/>
              <a:gd name="connsiteY7" fmla="*/ 514064 h 1130234"/>
              <a:gd name="connsiteX8" fmla="*/ 415767 w 964884"/>
              <a:gd name="connsiteY8" fmla="*/ 339852 h 1130234"/>
              <a:gd name="connsiteX9" fmla="*/ 467202 w 964884"/>
              <a:gd name="connsiteY9" fmla="*/ 276892 h 1130234"/>
              <a:gd name="connsiteX10" fmla="*/ 638652 w 964884"/>
              <a:gd name="connsiteY10" fmla="*/ 259652 h 1130234"/>
              <a:gd name="connsiteX11" fmla="*/ 621222 w 964884"/>
              <a:gd name="connsiteY11" fmla="*/ 86297 h 1130234"/>
              <a:gd name="connsiteX12" fmla="*/ 672657 w 964884"/>
              <a:gd name="connsiteY12" fmla="*/ 23337 h 1130234"/>
              <a:gd name="connsiteX13" fmla="*/ 901638 w 964884"/>
              <a:gd name="connsiteY13" fmla="*/ 287 h 1130234"/>
              <a:gd name="connsiteX14" fmla="*/ 964598 w 964884"/>
              <a:gd name="connsiteY14" fmla="*/ 51722 h 1130234"/>
              <a:gd name="connsiteX15" fmla="*/ 913163 w 964884"/>
              <a:gd name="connsiteY15" fmla="*/ 114682 h 1130234"/>
              <a:gd name="connsiteX16" fmla="*/ 741427 w 964884"/>
              <a:gd name="connsiteY16" fmla="*/ 131922 h 1130234"/>
              <a:gd name="connsiteX17" fmla="*/ 758477 w 964884"/>
              <a:gd name="connsiteY17" fmla="*/ 301562 h 1130234"/>
              <a:gd name="connsiteX18" fmla="*/ 756858 w 964884"/>
              <a:gd name="connsiteY18" fmla="*/ 327374 h 1130234"/>
              <a:gd name="connsiteX19" fmla="*/ 707709 w 964884"/>
              <a:gd name="connsiteY19" fmla="*/ 368141 h 1130234"/>
              <a:gd name="connsiteX20" fmla="*/ 535973 w 964884"/>
              <a:gd name="connsiteY20" fmla="*/ 385381 h 1130234"/>
              <a:gd name="connsiteX21" fmla="*/ 553404 w 964884"/>
              <a:gd name="connsiteY21" fmla="*/ 558450 h 1130234"/>
              <a:gd name="connsiteX22" fmla="*/ 516637 w 964884"/>
              <a:gd name="connsiteY22" fmla="*/ 617981 h 1130234"/>
              <a:gd name="connsiteX23" fmla="*/ 512446 w 964884"/>
              <a:gd name="connsiteY23" fmla="*/ 619600 h 1130234"/>
              <a:gd name="connsiteX24" fmla="*/ 497682 w 964884"/>
              <a:gd name="connsiteY24" fmla="*/ 623125 h 1130234"/>
              <a:gd name="connsiteX25" fmla="*/ 325947 w 964884"/>
              <a:gd name="connsiteY25" fmla="*/ 640365 h 1130234"/>
              <a:gd name="connsiteX26" fmla="*/ 342996 w 964884"/>
              <a:gd name="connsiteY26" fmla="*/ 810005 h 1130234"/>
              <a:gd name="connsiteX27" fmla="*/ 341377 w 964884"/>
              <a:gd name="connsiteY27" fmla="*/ 835817 h 1130234"/>
              <a:gd name="connsiteX28" fmla="*/ 292228 w 964884"/>
              <a:gd name="connsiteY28" fmla="*/ 876584 h 1130234"/>
              <a:gd name="connsiteX29" fmla="*/ 120492 w 964884"/>
              <a:gd name="connsiteY29" fmla="*/ 893824 h 1130234"/>
              <a:gd name="connsiteX30" fmla="*/ 137923 w 964884"/>
              <a:gd name="connsiteY30" fmla="*/ 1066893 h 1130234"/>
              <a:gd name="connsiteX31" fmla="*/ 86488 w 964884"/>
              <a:gd name="connsiteY31" fmla="*/ 1129853 h 1130234"/>
              <a:gd name="connsiteX32" fmla="*/ 80583 w 964884"/>
              <a:gd name="connsiteY32" fmla="*/ 1130234 h 11302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4">
                <a:moveTo>
                  <a:pt x="80583" y="1130234"/>
                </a:moveTo>
                <a:cubicBezTo>
                  <a:pt x="51436" y="1130234"/>
                  <a:pt x="26385" y="1108136"/>
                  <a:pt x="23433" y="1078514"/>
                </a:cubicBezTo>
                <a:lnTo>
                  <a:pt x="287" y="848295"/>
                </a:lnTo>
                <a:cubicBezTo>
                  <a:pt x="-2856" y="816672"/>
                  <a:pt x="20194" y="788478"/>
                  <a:pt x="51722" y="785335"/>
                </a:cubicBezTo>
                <a:lnTo>
                  <a:pt x="223172" y="768095"/>
                </a:lnTo>
                <a:lnTo>
                  <a:pt x="205741" y="594740"/>
                </a:lnTo>
                <a:cubicBezTo>
                  <a:pt x="202598" y="563117"/>
                  <a:pt x="225648" y="534923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0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5947" y="640365"/>
                </a:lnTo>
                <a:lnTo>
                  <a:pt x="342996" y="810005"/>
                </a:lnTo>
                <a:cubicBezTo>
                  <a:pt x="344425" y="818482"/>
                  <a:pt x="343949" y="827340"/>
                  <a:pt x="341377" y="835817"/>
                </a:cubicBezTo>
                <a:cubicBezTo>
                  <a:pt x="334710" y="858106"/>
                  <a:pt x="315374" y="874298"/>
                  <a:pt x="292228" y="876584"/>
                </a:cubicBezTo>
                <a:lnTo>
                  <a:pt x="120492" y="893824"/>
                </a:lnTo>
                <a:lnTo>
                  <a:pt x="137923" y="1066893"/>
                </a:lnTo>
                <a:cubicBezTo>
                  <a:pt x="141066" y="1098516"/>
                  <a:pt x="118016" y="1126710"/>
                  <a:pt x="86488" y="1129853"/>
                </a:cubicBezTo>
                <a:cubicBezTo>
                  <a:pt x="84488" y="1130139"/>
                  <a:pt x="82583" y="1130234"/>
                  <a:pt x="80583" y="11302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5" name="Freeform: Shape 50"/>
          <p:cNvSpPr/>
          <p:nvPr/>
        </p:nvSpPr>
        <p:spPr>
          <a:xfrm>
            <a:off x="6859721" y="5679976"/>
            <a:ext cx="964884" cy="1130329"/>
          </a:xfrm>
          <a:custGeom>
            <a:gdLst>
              <a:gd name="connsiteX0" fmla="*/ 80583 w 964884"/>
              <a:gd name="connsiteY0" fmla="*/ 1130329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836 h 1130329"/>
              <a:gd name="connsiteX6" fmla="*/ 218409 w 964884"/>
              <a:gd name="connsiteY6" fmla="*/ 552640 h 1130329"/>
              <a:gd name="connsiteX7" fmla="*/ 257176 w 964884"/>
              <a:gd name="connsiteY7" fmla="*/ 531780 h 1130329"/>
              <a:gd name="connsiteX8" fmla="*/ 433293 w 964884"/>
              <a:gd name="connsiteY8" fmla="*/ 514064 h 1130329"/>
              <a:gd name="connsiteX9" fmla="*/ 415767 w 964884"/>
              <a:gd name="connsiteY9" fmla="*/ 339852 h 1130329"/>
              <a:gd name="connsiteX10" fmla="*/ 467202 w 964884"/>
              <a:gd name="connsiteY10" fmla="*/ 276892 h 1130329"/>
              <a:gd name="connsiteX11" fmla="*/ 638652 w 964884"/>
              <a:gd name="connsiteY11" fmla="*/ 259652 h 1130329"/>
              <a:gd name="connsiteX12" fmla="*/ 621222 w 964884"/>
              <a:gd name="connsiteY12" fmla="*/ 86297 h 1130329"/>
              <a:gd name="connsiteX13" fmla="*/ 672657 w 964884"/>
              <a:gd name="connsiteY13" fmla="*/ 23337 h 1130329"/>
              <a:gd name="connsiteX14" fmla="*/ 901638 w 964884"/>
              <a:gd name="connsiteY14" fmla="*/ 287 h 1130329"/>
              <a:gd name="connsiteX15" fmla="*/ 964598 w 964884"/>
              <a:gd name="connsiteY15" fmla="*/ 51722 h 1130329"/>
              <a:gd name="connsiteX16" fmla="*/ 913163 w 964884"/>
              <a:gd name="connsiteY16" fmla="*/ 114682 h 1130329"/>
              <a:gd name="connsiteX17" fmla="*/ 741427 w 964884"/>
              <a:gd name="connsiteY17" fmla="*/ 131922 h 1130329"/>
              <a:gd name="connsiteX18" fmla="*/ 758477 w 964884"/>
              <a:gd name="connsiteY18" fmla="*/ 301562 h 1130329"/>
              <a:gd name="connsiteX19" fmla="*/ 756858 w 964884"/>
              <a:gd name="connsiteY19" fmla="*/ 327374 h 1130329"/>
              <a:gd name="connsiteX20" fmla="*/ 707709 w 964884"/>
              <a:gd name="connsiteY20" fmla="*/ 368141 h 1130329"/>
              <a:gd name="connsiteX21" fmla="*/ 535973 w 964884"/>
              <a:gd name="connsiteY21" fmla="*/ 385381 h 1130329"/>
              <a:gd name="connsiteX22" fmla="*/ 553404 w 964884"/>
              <a:gd name="connsiteY22" fmla="*/ 558450 h 1130329"/>
              <a:gd name="connsiteX23" fmla="*/ 516542 w 964884"/>
              <a:gd name="connsiteY23" fmla="*/ 617981 h 1130329"/>
              <a:gd name="connsiteX24" fmla="*/ 512351 w 964884"/>
              <a:gd name="connsiteY24" fmla="*/ 619600 h 1130329"/>
              <a:gd name="connsiteX25" fmla="*/ 497682 w 964884"/>
              <a:gd name="connsiteY25" fmla="*/ 623029 h 1130329"/>
              <a:gd name="connsiteX26" fmla="*/ 325947 w 964884"/>
              <a:gd name="connsiteY26" fmla="*/ 640270 h 1130329"/>
              <a:gd name="connsiteX27" fmla="*/ 342996 w 964884"/>
              <a:gd name="connsiteY27" fmla="*/ 809909 h 1130329"/>
              <a:gd name="connsiteX28" fmla="*/ 341377 w 964884"/>
              <a:gd name="connsiteY28" fmla="*/ 835722 h 1130329"/>
              <a:gd name="connsiteX29" fmla="*/ 292228 w 964884"/>
              <a:gd name="connsiteY29" fmla="*/ 876489 h 1130329"/>
              <a:gd name="connsiteX30" fmla="*/ 120492 w 964884"/>
              <a:gd name="connsiteY30" fmla="*/ 893729 h 1130329"/>
              <a:gd name="connsiteX31" fmla="*/ 137923 w 964884"/>
              <a:gd name="connsiteY31" fmla="*/ 1066703 h 1130329"/>
              <a:gd name="connsiteX32" fmla="*/ 86488 w 964884"/>
              <a:gd name="connsiteY32" fmla="*/ 1129663 h 1130329"/>
              <a:gd name="connsiteX33" fmla="*/ 80583 w 964884"/>
              <a:gd name="connsiteY33" fmla="*/ 1130329 h 11303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29">
                <a:moveTo>
                  <a:pt x="80583" y="1130329"/>
                </a:moveTo>
                <a:cubicBezTo>
                  <a:pt x="51436" y="1130329"/>
                  <a:pt x="26385" y="1108231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3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0"/>
                </a:lnTo>
                <a:cubicBezTo>
                  <a:pt x="507684" y="621410"/>
                  <a:pt x="502731" y="622553"/>
                  <a:pt x="497682" y="623029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0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19"/>
                  <a:pt x="86488" y="1129663"/>
                </a:cubicBezTo>
                <a:cubicBezTo>
                  <a:pt x="84488" y="1130234"/>
                  <a:pt x="82583" y="1130329"/>
                  <a:pt x="80583" y="1130329"/>
                </a:cubicBez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6" name="Freeform: Shape 208"/>
          <p:cNvSpPr/>
          <p:nvPr userDrawn="1"/>
        </p:nvSpPr>
        <p:spPr>
          <a:xfrm>
            <a:off x="11533487" y="2510739"/>
            <a:ext cx="675512" cy="1020509"/>
          </a:xfrm>
          <a:custGeom>
            <a:gdLst>
              <a:gd name="connsiteX0" fmla="*/ 510253 w 675512"/>
              <a:gd name="connsiteY0" fmla="*/ 0 h 1020509"/>
              <a:gd name="connsiteX1" fmla="*/ 613086 w 675512"/>
              <a:gd name="connsiteY1" fmla="*/ 10367 h 1020509"/>
              <a:gd name="connsiteX2" fmla="*/ 675512 w 675512"/>
              <a:gd name="connsiteY2" fmla="*/ 29745 h 1020509"/>
              <a:gd name="connsiteX3" fmla="*/ 675512 w 675512"/>
              <a:gd name="connsiteY3" fmla="*/ 990764 h 1020509"/>
              <a:gd name="connsiteX4" fmla="*/ 613086 w 675512"/>
              <a:gd name="connsiteY4" fmla="*/ 1010143 h 1020509"/>
              <a:gd name="connsiteX5" fmla="*/ 510253 w 675512"/>
              <a:gd name="connsiteY5" fmla="*/ 1020509 h 1020509"/>
              <a:gd name="connsiteX6" fmla="*/ 0 w 675512"/>
              <a:gd name="connsiteY6" fmla="*/ 510254 h 1020509"/>
              <a:gd name="connsiteX7" fmla="*/ 510253 w 675512"/>
              <a:gd name="connsiteY7" fmla="*/ 0 h 1020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512" h="1020509">
                <a:moveTo>
                  <a:pt x="510253" y="0"/>
                </a:moveTo>
                <a:cubicBezTo>
                  <a:pt x="545478" y="0"/>
                  <a:pt x="579870" y="3570"/>
                  <a:pt x="613086" y="10367"/>
                </a:cubicBezTo>
                <a:lnTo>
                  <a:pt x="675512" y="29745"/>
                </a:lnTo>
                <a:lnTo>
                  <a:pt x="675512" y="990764"/>
                </a:lnTo>
                <a:lnTo>
                  <a:pt x="613086" y="1010143"/>
                </a:lnTo>
                <a:cubicBezTo>
                  <a:pt x="579870" y="1016940"/>
                  <a:pt x="545478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FFC000"/>
          </a:solidFill>
          <a:ln w="6483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7" name="Freeform: Shape 31"/>
          <p:cNvSpPr/>
          <p:nvPr userDrawn="1"/>
        </p:nvSpPr>
        <p:spPr>
          <a:xfrm>
            <a:off x="10744962" y="143289"/>
            <a:ext cx="964884" cy="1130329"/>
          </a:xfrm>
          <a:custGeom>
            <a:gdLst>
              <a:gd name="connsiteX0" fmla="*/ 80583 w 964884"/>
              <a:gd name="connsiteY0" fmla="*/ 1130330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740 h 1130329"/>
              <a:gd name="connsiteX6" fmla="*/ 257176 w 964884"/>
              <a:gd name="connsiteY6" fmla="*/ 531780 h 1130329"/>
              <a:gd name="connsiteX7" fmla="*/ 433293 w 964884"/>
              <a:gd name="connsiteY7" fmla="*/ 514064 h 1130329"/>
              <a:gd name="connsiteX8" fmla="*/ 415767 w 964884"/>
              <a:gd name="connsiteY8" fmla="*/ 339852 h 1130329"/>
              <a:gd name="connsiteX9" fmla="*/ 467202 w 964884"/>
              <a:gd name="connsiteY9" fmla="*/ 276892 h 1130329"/>
              <a:gd name="connsiteX10" fmla="*/ 638652 w 964884"/>
              <a:gd name="connsiteY10" fmla="*/ 259652 h 1130329"/>
              <a:gd name="connsiteX11" fmla="*/ 621222 w 964884"/>
              <a:gd name="connsiteY11" fmla="*/ 86297 h 1130329"/>
              <a:gd name="connsiteX12" fmla="*/ 672657 w 964884"/>
              <a:gd name="connsiteY12" fmla="*/ 23337 h 1130329"/>
              <a:gd name="connsiteX13" fmla="*/ 901638 w 964884"/>
              <a:gd name="connsiteY13" fmla="*/ 287 h 1130329"/>
              <a:gd name="connsiteX14" fmla="*/ 964598 w 964884"/>
              <a:gd name="connsiteY14" fmla="*/ 51722 h 1130329"/>
              <a:gd name="connsiteX15" fmla="*/ 913163 w 964884"/>
              <a:gd name="connsiteY15" fmla="*/ 114682 h 1130329"/>
              <a:gd name="connsiteX16" fmla="*/ 741427 w 964884"/>
              <a:gd name="connsiteY16" fmla="*/ 131922 h 1130329"/>
              <a:gd name="connsiteX17" fmla="*/ 758477 w 964884"/>
              <a:gd name="connsiteY17" fmla="*/ 301562 h 1130329"/>
              <a:gd name="connsiteX18" fmla="*/ 756858 w 964884"/>
              <a:gd name="connsiteY18" fmla="*/ 327374 h 1130329"/>
              <a:gd name="connsiteX19" fmla="*/ 707709 w 964884"/>
              <a:gd name="connsiteY19" fmla="*/ 368141 h 1130329"/>
              <a:gd name="connsiteX20" fmla="*/ 535973 w 964884"/>
              <a:gd name="connsiteY20" fmla="*/ 385381 h 1130329"/>
              <a:gd name="connsiteX21" fmla="*/ 553404 w 964884"/>
              <a:gd name="connsiteY21" fmla="*/ 558450 h 1130329"/>
              <a:gd name="connsiteX22" fmla="*/ 516637 w 964884"/>
              <a:gd name="connsiteY22" fmla="*/ 617981 h 1130329"/>
              <a:gd name="connsiteX23" fmla="*/ 512446 w 964884"/>
              <a:gd name="connsiteY23" fmla="*/ 619601 h 1130329"/>
              <a:gd name="connsiteX24" fmla="*/ 497682 w 964884"/>
              <a:gd name="connsiteY24" fmla="*/ 623125 h 1130329"/>
              <a:gd name="connsiteX25" fmla="*/ 326042 w 964884"/>
              <a:gd name="connsiteY25" fmla="*/ 640460 h 1130329"/>
              <a:gd name="connsiteX26" fmla="*/ 343092 w 964884"/>
              <a:gd name="connsiteY26" fmla="*/ 810100 h 1130329"/>
              <a:gd name="connsiteX27" fmla="*/ 341472 w 964884"/>
              <a:gd name="connsiteY27" fmla="*/ 835913 h 1130329"/>
              <a:gd name="connsiteX28" fmla="*/ 292323 w 964884"/>
              <a:gd name="connsiteY28" fmla="*/ 876680 h 1130329"/>
              <a:gd name="connsiteX29" fmla="*/ 120588 w 964884"/>
              <a:gd name="connsiteY29" fmla="*/ 893920 h 1130329"/>
              <a:gd name="connsiteX30" fmla="*/ 138018 w 964884"/>
              <a:gd name="connsiteY30" fmla="*/ 1066989 h 1130329"/>
              <a:gd name="connsiteX31" fmla="*/ 86583 w 964884"/>
              <a:gd name="connsiteY31" fmla="*/ 1129949 h 1130329"/>
              <a:gd name="connsiteX32" fmla="*/ 80583 w 964884"/>
              <a:gd name="connsiteY32" fmla="*/ 1130330 h 11303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329">
                <a:moveTo>
                  <a:pt x="80583" y="1130330"/>
                </a:moveTo>
                <a:cubicBezTo>
                  <a:pt x="51436" y="1130330"/>
                  <a:pt x="26385" y="1108232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740"/>
                </a:lnTo>
                <a:cubicBezTo>
                  <a:pt x="202598" y="563117"/>
                  <a:pt x="225648" y="53492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1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6042" y="640460"/>
                </a:lnTo>
                <a:lnTo>
                  <a:pt x="343092" y="810100"/>
                </a:lnTo>
                <a:cubicBezTo>
                  <a:pt x="344520" y="818577"/>
                  <a:pt x="344044" y="827435"/>
                  <a:pt x="341472" y="835913"/>
                </a:cubicBezTo>
                <a:cubicBezTo>
                  <a:pt x="334805" y="858201"/>
                  <a:pt x="315469" y="874394"/>
                  <a:pt x="292323" y="876680"/>
                </a:cubicBezTo>
                <a:lnTo>
                  <a:pt x="120588" y="893920"/>
                </a:lnTo>
                <a:lnTo>
                  <a:pt x="138018" y="1066989"/>
                </a:lnTo>
                <a:cubicBezTo>
                  <a:pt x="141162" y="1098611"/>
                  <a:pt x="118111" y="1126805"/>
                  <a:pt x="86583" y="1129949"/>
                </a:cubicBezTo>
                <a:cubicBezTo>
                  <a:pt x="84488" y="1130234"/>
                  <a:pt x="82583" y="1130330"/>
                  <a:pt x="80583" y="1130330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8" name="Freeform: Shape 33"/>
          <p:cNvSpPr/>
          <p:nvPr userDrawn="1"/>
        </p:nvSpPr>
        <p:spPr>
          <a:xfrm>
            <a:off x="10839165" y="135062"/>
            <a:ext cx="964884" cy="1130424"/>
          </a:xfrm>
          <a:custGeom>
            <a:gdLst>
              <a:gd name="connsiteX0" fmla="*/ 80583 w 964884"/>
              <a:gd name="connsiteY0" fmla="*/ 1130425 h 1130424"/>
              <a:gd name="connsiteX1" fmla="*/ 23433 w 964884"/>
              <a:gd name="connsiteY1" fmla="*/ 1078704 h 1130424"/>
              <a:gd name="connsiteX2" fmla="*/ 287 w 964884"/>
              <a:gd name="connsiteY2" fmla="*/ 848390 h 1130424"/>
              <a:gd name="connsiteX3" fmla="*/ 51722 w 964884"/>
              <a:gd name="connsiteY3" fmla="*/ 785430 h 1130424"/>
              <a:gd name="connsiteX4" fmla="*/ 223172 w 964884"/>
              <a:gd name="connsiteY4" fmla="*/ 768190 h 1130424"/>
              <a:gd name="connsiteX5" fmla="*/ 205741 w 964884"/>
              <a:gd name="connsiteY5" fmla="*/ 594836 h 1130424"/>
              <a:gd name="connsiteX6" fmla="*/ 218409 w 964884"/>
              <a:gd name="connsiteY6" fmla="*/ 552640 h 1130424"/>
              <a:gd name="connsiteX7" fmla="*/ 257176 w 964884"/>
              <a:gd name="connsiteY7" fmla="*/ 531780 h 1130424"/>
              <a:gd name="connsiteX8" fmla="*/ 433293 w 964884"/>
              <a:gd name="connsiteY8" fmla="*/ 514064 h 1130424"/>
              <a:gd name="connsiteX9" fmla="*/ 415767 w 964884"/>
              <a:gd name="connsiteY9" fmla="*/ 339852 h 1130424"/>
              <a:gd name="connsiteX10" fmla="*/ 467202 w 964884"/>
              <a:gd name="connsiteY10" fmla="*/ 276892 h 1130424"/>
              <a:gd name="connsiteX11" fmla="*/ 638652 w 964884"/>
              <a:gd name="connsiteY11" fmla="*/ 259652 h 1130424"/>
              <a:gd name="connsiteX12" fmla="*/ 621222 w 964884"/>
              <a:gd name="connsiteY12" fmla="*/ 86297 h 1130424"/>
              <a:gd name="connsiteX13" fmla="*/ 672657 w 964884"/>
              <a:gd name="connsiteY13" fmla="*/ 23337 h 1130424"/>
              <a:gd name="connsiteX14" fmla="*/ 901638 w 964884"/>
              <a:gd name="connsiteY14" fmla="*/ 287 h 1130424"/>
              <a:gd name="connsiteX15" fmla="*/ 964598 w 964884"/>
              <a:gd name="connsiteY15" fmla="*/ 51722 h 1130424"/>
              <a:gd name="connsiteX16" fmla="*/ 913163 w 964884"/>
              <a:gd name="connsiteY16" fmla="*/ 114682 h 1130424"/>
              <a:gd name="connsiteX17" fmla="*/ 741427 w 964884"/>
              <a:gd name="connsiteY17" fmla="*/ 131922 h 1130424"/>
              <a:gd name="connsiteX18" fmla="*/ 758477 w 964884"/>
              <a:gd name="connsiteY18" fmla="*/ 301562 h 1130424"/>
              <a:gd name="connsiteX19" fmla="*/ 756858 w 964884"/>
              <a:gd name="connsiteY19" fmla="*/ 327374 h 1130424"/>
              <a:gd name="connsiteX20" fmla="*/ 707709 w 964884"/>
              <a:gd name="connsiteY20" fmla="*/ 368141 h 1130424"/>
              <a:gd name="connsiteX21" fmla="*/ 535973 w 964884"/>
              <a:gd name="connsiteY21" fmla="*/ 385381 h 1130424"/>
              <a:gd name="connsiteX22" fmla="*/ 553404 w 964884"/>
              <a:gd name="connsiteY22" fmla="*/ 558450 h 1130424"/>
              <a:gd name="connsiteX23" fmla="*/ 516542 w 964884"/>
              <a:gd name="connsiteY23" fmla="*/ 617981 h 1130424"/>
              <a:gd name="connsiteX24" fmla="*/ 512351 w 964884"/>
              <a:gd name="connsiteY24" fmla="*/ 619601 h 1130424"/>
              <a:gd name="connsiteX25" fmla="*/ 497682 w 964884"/>
              <a:gd name="connsiteY25" fmla="*/ 623030 h 1130424"/>
              <a:gd name="connsiteX26" fmla="*/ 325947 w 964884"/>
              <a:gd name="connsiteY26" fmla="*/ 640270 h 1130424"/>
              <a:gd name="connsiteX27" fmla="*/ 342996 w 964884"/>
              <a:gd name="connsiteY27" fmla="*/ 809909 h 1130424"/>
              <a:gd name="connsiteX28" fmla="*/ 341377 w 964884"/>
              <a:gd name="connsiteY28" fmla="*/ 835722 h 1130424"/>
              <a:gd name="connsiteX29" fmla="*/ 292228 w 964884"/>
              <a:gd name="connsiteY29" fmla="*/ 876489 h 1130424"/>
              <a:gd name="connsiteX30" fmla="*/ 120492 w 964884"/>
              <a:gd name="connsiteY30" fmla="*/ 893729 h 1130424"/>
              <a:gd name="connsiteX31" fmla="*/ 137923 w 964884"/>
              <a:gd name="connsiteY31" fmla="*/ 1066703 h 1130424"/>
              <a:gd name="connsiteX32" fmla="*/ 86488 w 964884"/>
              <a:gd name="connsiteY32" fmla="*/ 1129663 h 1130424"/>
              <a:gd name="connsiteX33" fmla="*/ 80583 w 964884"/>
              <a:gd name="connsiteY33" fmla="*/ 1130425 h 11304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424">
                <a:moveTo>
                  <a:pt x="80583" y="1130425"/>
                </a:moveTo>
                <a:cubicBezTo>
                  <a:pt x="51436" y="1130425"/>
                  <a:pt x="26385" y="1108327"/>
                  <a:pt x="23433" y="1078704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1"/>
                </a:lnTo>
                <a:cubicBezTo>
                  <a:pt x="507684" y="621410"/>
                  <a:pt x="502731" y="622553"/>
                  <a:pt x="497682" y="623030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1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20"/>
                  <a:pt x="86488" y="1129663"/>
                </a:cubicBezTo>
                <a:cubicBezTo>
                  <a:pt x="84488" y="1130330"/>
                  <a:pt x="82488" y="1130425"/>
                  <a:pt x="80583" y="1130425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689" name="Freeform: Shape 51"/>
          <p:cNvSpPr/>
          <p:nvPr userDrawn="1"/>
        </p:nvSpPr>
        <p:spPr>
          <a:xfrm>
            <a:off x="8677756" y="1"/>
            <a:ext cx="1209161" cy="513139"/>
          </a:xfrm>
          <a:custGeom>
            <a:gdLst>
              <a:gd name="connsiteX0" fmla="*/ 290115 w 1209161"/>
              <a:gd name="connsiteY0" fmla="*/ 0 h 513139"/>
              <a:gd name="connsiteX1" fmla="*/ 955482 w 1209161"/>
              <a:gd name="connsiteY1" fmla="*/ 0 h 513139"/>
              <a:gd name="connsiteX2" fmla="*/ 1209161 w 1209161"/>
              <a:gd name="connsiteY2" fmla="*/ 513139 h 513139"/>
              <a:gd name="connsiteX3" fmla="*/ 0 w 1209161"/>
              <a:gd name="connsiteY3" fmla="*/ 435134 h 51313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513139">
                <a:moveTo>
                  <a:pt x="290115" y="0"/>
                </a:moveTo>
                <a:lnTo>
                  <a:pt x="955482" y="0"/>
                </a:lnTo>
                <a:lnTo>
                  <a:pt x="1209161" y="513139"/>
                </a:lnTo>
                <a:lnTo>
                  <a:pt x="0" y="435134"/>
                </a:lnTo>
                <a:close/>
              </a:path>
            </a:pathLst>
          </a:custGeom>
          <a:solidFill>
            <a:srgbClr val="445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0" name="Freeform: Shape 49"/>
          <p:cNvSpPr/>
          <p:nvPr userDrawn="1"/>
        </p:nvSpPr>
        <p:spPr>
          <a:xfrm>
            <a:off x="8792055" y="0"/>
            <a:ext cx="1209161" cy="427414"/>
          </a:xfrm>
          <a:custGeom>
            <a:gdLst>
              <a:gd name="connsiteX0" fmla="*/ 232960 w 1209161"/>
              <a:gd name="connsiteY0" fmla="*/ 0 h 427414"/>
              <a:gd name="connsiteX1" fmla="*/ 997862 w 1209161"/>
              <a:gd name="connsiteY1" fmla="*/ 0 h 427414"/>
              <a:gd name="connsiteX2" fmla="*/ 1209161 w 1209161"/>
              <a:gd name="connsiteY2" fmla="*/ 427414 h 427414"/>
              <a:gd name="connsiteX3" fmla="*/ 0 w 1209161"/>
              <a:gd name="connsiteY3" fmla="*/ 349409 h 42741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427414">
                <a:moveTo>
                  <a:pt x="232960" y="0"/>
                </a:moveTo>
                <a:lnTo>
                  <a:pt x="997862" y="0"/>
                </a:lnTo>
                <a:lnTo>
                  <a:pt x="1209161" y="427414"/>
                </a:lnTo>
                <a:lnTo>
                  <a:pt x="0" y="349409"/>
                </a:lnTo>
                <a:close/>
              </a:path>
            </a:pathLst>
          </a:custGeom>
          <a:solidFill>
            <a:srgbClr val="FFE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1" name="Freeform: Shape 214"/>
          <p:cNvSpPr/>
          <p:nvPr userDrawn="1"/>
        </p:nvSpPr>
        <p:spPr>
          <a:xfrm>
            <a:off x="11472104" y="547742"/>
            <a:ext cx="711370" cy="1049274"/>
          </a:xfrm>
          <a:custGeom>
            <a:gdLst>
              <a:gd name="connsiteX0" fmla="*/ 605791 w 711370"/>
              <a:gd name="connsiteY0" fmla="*/ 0 h 1049274"/>
              <a:gd name="connsiteX1" fmla="*/ 711370 w 711370"/>
              <a:gd name="connsiteY1" fmla="*/ 182842 h 1049274"/>
              <a:gd name="connsiteX2" fmla="*/ 711370 w 711370"/>
              <a:gd name="connsiteY2" fmla="*/ 1049274 h 1049274"/>
              <a:gd name="connsiteX3" fmla="*/ 0 w 711370"/>
              <a:gd name="connsiteY3" fmla="*/ 1049274 h 10492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370" h="1049274">
                <a:moveTo>
                  <a:pt x="605791" y="0"/>
                </a:moveTo>
                <a:lnTo>
                  <a:pt x="711370" y="182842"/>
                </a:lnTo>
                <a:lnTo>
                  <a:pt x="711370" y="1049274"/>
                </a:lnTo>
                <a:lnTo>
                  <a:pt x="0" y="1049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2" name="Freeform: Shape 212"/>
          <p:cNvSpPr/>
          <p:nvPr userDrawn="1"/>
        </p:nvSpPr>
        <p:spPr>
          <a:xfrm>
            <a:off x="11621073" y="511631"/>
            <a:ext cx="570927" cy="963837"/>
          </a:xfrm>
          <a:custGeom>
            <a:gdLst>
              <a:gd name="connsiteX0" fmla="*/ 570927 w 570927"/>
              <a:gd name="connsiteY0" fmla="*/ 0 h 988977"/>
              <a:gd name="connsiteX1" fmla="*/ 570927 w 570927"/>
              <a:gd name="connsiteY1" fmla="*/ 988977 h 988977"/>
              <a:gd name="connsiteX2" fmla="*/ 0 w 570927"/>
              <a:gd name="connsiteY2" fmla="*/ 988977 h 9889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927" h="988976">
                <a:moveTo>
                  <a:pt x="570927" y="0"/>
                </a:moveTo>
                <a:lnTo>
                  <a:pt x="570927" y="988977"/>
                </a:lnTo>
                <a:lnTo>
                  <a:pt x="0" y="988977"/>
                </a:lnTo>
                <a:close/>
              </a:path>
            </a:pathLst>
          </a:custGeom>
          <a:noFill/>
          <a:ln>
            <a:solidFill>
              <a:srgbClr val="3B4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3" name="Freeform: Shape 222"/>
          <p:cNvSpPr/>
          <p:nvPr userDrawn="1"/>
        </p:nvSpPr>
        <p:spPr>
          <a:xfrm>
            <a:off x="6365145" y="0"/>
            <a:ext cx="1020505" cy="729994"/>
          </a:xfrm>
          <a:custGeom>
            <a:gdLst>
              <a:gd name="connsiteX0" fmla="*/ 51568 w 1020505"/>
              <a:gd name="connsiteY0" fmla="*/ 0 h 729994"/>
              <a:gd name="connsiteX1" fmla="*/ 968939 w 1020505"/>
              <a:gd name="connsiteY1" fmla="*/ 0 h 729994"/>
              <a:gd name="connsiteX2" fmla="*/ 980408 w 1020505"/>
              <a:gd name="connsiteY2" fmla="*/ 21130 h 729994"/>
              <a:gd name="connsiteX3" fmla="*/ 1010140 w 1020505"/>
              <a:gd name="connsiteY3" fmla="*/ 116910 h 729994"/>
              <a:gd name="connsiteX4" fmla="*/ 1020505 w 1020505"/>
              <a:gd name="connsiteY4" fmla="*/ 219733 h 729994"/>
              <a:gd name="connsiteX5" fmla="*/ 1020505 w 1020505"/>
              <a:gd name="connsiteY5" fmla="*/ 219753 h 729994"/>
              <a:gd name="connsiteX6" fmla="*/ 1010140 w 1020505"/>
              <a:gd name="connsiteY6" fmla="*/ 322576 h 729994"/>
              <a:gd name="connsiteX7" fmla="*/ 510253 w 1020505"/>
              <a:gd name="connsiteY7" fmla="*/ 729994 h 729994"/>
              <a:gd name="connsiteX8" fmla="*/ 0 w 1020505"/>
              <a:gd name="connsiteY8" fmla="*/ 219743 h 729994"/>
              <a:gd name="connsiteX9" fmla="*/ 40098 w 1020505"/>
              <a:gd name="connsiteY9" fmla="*/ 21130 h 72999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505" h="729994">
                <a:moveTo>
                  <a:pt x="51568" y="0"/>
                </a:moveTo>
                <a:lnTo>
                  <a:pt x="968939" y="0"/>
                </a:lnTo>
                <a:lnTo>
                  <a:pt x="980408" y="21130"/>
                </a:lnTo>
                <a:cubicBezTo>
                  <a:pt x="993318" y="51653"/>
                  <a:pt x="1003343" y="83693"/>
                  <a:pt x="1010140" y="116910"/>
                </a:cubicBezTo>
                <a:lnTo>
                  <a:pt x="1020505" y="219733"/>
                </a:lnTo>
                <a:lnTo>
                  <a:pt x="1020505" y="219753"/>
                </a:lnTo>
                <a:lnTo>
                  <a:pt x="1010140" y="322576"/>
                </a:lnTo>
                <a:cubicBezTo>
                  <a:pt x="962561" y="555089"/>
                  <a:pt x="756833" y="729994"/>
                  <a:pt x="510253" y="729994"/>
                </a:cubicBezTo>
                <a:cubicBezTo>
                  <a:pt x="228448" y="729994"/>
                  <a:pt x="0" y="501547"/>
                  <a:pt x="0" y="219743"/>
                </a:cubicBezTo>
                <a:cubicBezTo>
                  <a:pt x="0" y="149292"/>
                  <a:pt x="14278" y="82176"/>
                  <a:pt x="40098" y="211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4" name="Freeform: Shape 220"/>
          <p:cNvSpPr/>
          <p:nvPr userDrawn="1"/>
        </p:nvSpPr>
        <p:spPr>
          <a:xfrm>
            <a:off x="6525458" y="3360"/>
            <a:ext cx="1020506" cy="667935"/>
          </a:xfrm>
          <a:custGeom>
            <a:gdLst>
              <a:gd name="connsiteX0" fmla="*/ 27393 w 1020506"/>
              <a:gd name="connsiteY0" fmla="*/ 0 h 667935"/>
              <a:gd name="connsiteX1" fmla="*/ 993113 w 1020506"/>
              <a:gd name="connsiteY1" fmla="*/ 0 h 667935"/>
              <a:gd name="connsiteX2" fmla="*/ 1010139 w 1020506"/>
              <a:gd name="connsiteY2" fmla="*/ 54851 h 667935"/>
              <a:gd name="connsiteX3" fmla="*/ 1020506 w 1020506"/>
              <a:gd name="connsiteY3" fmla="*/ 157684 h 667935"/>
              <a:gd name="connsiteX4" fmla="*/ 510253 w 1020506"/>
              <a:gd name="connsiteY4" fmla="*/ 667935 h 667935"/>
              <a:gd name="connsiteX5" fmla="*/ 0 w 1020506"/>
              <a:gd name="connsiteY5" fmla="*/ 157684 h 667935"/>
              <a:gd name="connsiteX6" fmla="*/ 10367 w 1020506"/>
              <a:gd name="connsiteY6" fmla="*/ 54851 h 667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67935">
                <a:moveTo>
                  <a:pt x="27393" y="0"/>
                </a:moveTo>
                <a:lnTo>
                  <a:pt x="993113" y="0"/>
                </a:lnTo>
                <a:lnTo>
                  <a:pt x="1010139" y="54851"/>
                </a:lnTo>
                <a:cubicBezTo>
                  <a:pt x="1016937" y="88067"/>
                  <a:pt x="1020506" y="122459"/>
                  <a:pt x="1020506" y="157684"/>
                </a:cubicBezTo>
                <a:cubicBezTo>
                  <a:pt x="1020506" y="439488"/>
                  <a:pt x="792058" y="667935"/>
                  <a:pt x="510253" y="667935"/>
                </a:cubicBezTo>
                <a:cubicBezTo>
                  <a:pt x="228448" y="667935"/>
                  <a:pt x="0" y="439488"/>
                  <a:pt x="0" y="157684"/>
                </a:cubicBezTo>
                <a:cubicBezTo>
                  <a:pt x="0" y="122459"/>
                  <a:pt x="3570" y="88067"/>
                  <a:pt x="10367" y="54851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5" name="Freeform: Shape 218"/>
          <p:cNvSpPr/>
          <p:nvPr userDrawn="1"/>
        </p:nvSpPr>
        <p:spPr>
          <a:xfrm>
            <a:off x="6721119" y="8457"/>
            <a:ext cx="1020506" cy="617157"/>
          </a:xfrm>
          <a:custGeom>
            <a:gdLst>
              <a:gd name="connsiteX0" fmla="*/ 11631 w 1020506"/>
              <a:gd name="connsiteY0" fmla="*/ 0 h 617157"/>
              <a:gd name="connsiteX1" fmla="*/ 1008875 w 1020506"/>
              <a:gd name="connsiteY1" fmla="*/ 0 h 617157"/>
              <a:gd name="connsiteX2" fmla="*/ 1010139 w 1020506"/>
              <a:gd name="connsiteY2" fmla="*/ 4073 h 617157"/>
              <a:gd name="connsiteX3" fmla="*/ 1020506 w 1020506"/>
              <a:gd name="connsiteY3" fmla="*/ 106906 h 617157"/>
              <a:gd name="connsiteX4" fmla="*/ 510253 w 1020506"/>
              <a:gd name="connsiteY4" fmla="*/ 617157 h 617157"/>
              <a:gd name="connsiteX5" fmla="*/ 0 w 1020506"/>
              <a:gd name="connsiteY5" fmla="*/ 106906 h 617157"/>
              <a:gd name="connsiteX6" fmla="*/ 10367 w 1020506"/>
              <a:gd name="connsiteY6" fmla="*/ 4073 h 6171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17157">
                <a:moveTo>
                  <a:pt x="11631" y="0"/>
                </a:moveTo>
                <a:lnTo>
                  <a:pt x="1008875" y="0"/>
                </a:lnTo>
                <a:lnTo>
                  <a:pt x="1010139" y="4073"/>
                </a:lnTo>
                <a:cubicBezTo>
                  <a:pt x="1016937" y="37289"/>
                  <a:pt x="1020506" y="71681"/>
                  <a:pt x="1020506" y="106906"/>
                </a:cubicBezTo>
                <a:cubicBezTo>
                  <a:pt x="1020506" y="388710"/>
                  <a:pt x="792058" y="617157"/>
                  <a:pt x="510253" y="617157"/>
                </a:cubicBezTo>
                <a:cubicBezTo>
                  <a:pt x="228448" y="617157"/>
                  <a:pt x="0" y="388710"/>
                  <a:pt x="0" y="106906"/>
                </a:cubicBezTo>
                <a:cubicBezTo>
                  <a:pt x="0" y="71681"/>
                  <a:pt x="3570" y="37289"/>
                  <a:pt x="10367" y="407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43" name="Graphic 34"/>
          <p:cNvGrpSpPr/>
          <p:nvPr userDrawn="1"/>
        </p:nvGrpSpPr>
        <p:grpSpPr>
          <a:xfrm>
            <a:off x="3820355" y="5847347"/>
            <a:ext cx="875252" cy="1463657"/>
            <a:chOff x="4264601" y="6128371"/>
            <a:chExt cx="875252" cy="1463657"/>
          </a:xfrm>
          <a:solidFill>
            <a:srgbClr val="7577BB"/>
          </a:solidFill>
        </p:grpSpPr>
        <p:sp>
          <p:nvSpPr>
            <p:cNvPr id="1048696" name="Freeform: Shape 56"/>
            <p:cNvSpPr/>
            <p:nvPr/>
          </p:nvSpPr>
          <p:spPr>
            <a:xfrm>
              <a:off x="4264601" y="612837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7" name="Freeform: Shape 57"/>
            <p:cNvSpPr/>
            <p:nvPr/>
          </p:nvSpPr>
          <p:spPr>
            <a:xfrm>
              <a:off x="4264601" y="625810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8" name="Freeform: Shape 58"/>
            <p:cNvSpPr/>
            <p:nvPr/>
          </p:nvSpPr>
          <p:spPr>
            <a:xfrm>
              <a:off x="4264601" y="6403930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699" name="Freeform: Shape 59"/>
            <p:cNvSpPr/>
            <p:nvPr/>
          </p:nvSpPr>
          <p:spPr>
            <a:xfrm>
              <a:off x="4264601" y="653366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0" name="Freeform: Shape 60"/>
            <p:cNvSpPr/>
            <p:nvPr/>
          </p:nvSpPr>
          <p:spPr>
            <a:xfrm>
              <a:off x="4264601" y="6663393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1" name="Freeform: Shape 61"/>
            <p:cNvSpPr/>
            <p:nvPr/>
          </p:nvSpPr>
          <p:spPr>
            <a:xfrm>
              <a:off x="4264601" y="679321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2" name="Freeform: Shape 62"/>
            <p:cNvSpPr/>
            <p:nvPr/>
          </p:nvSpPr>
          <p:spPr>
            <a:xfrm>
              <a:off x="4264601" y="6938953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3" name="Freeform: Shape 63"/>
            <p:cNvSpPr/>
            <p:nvPr/>
          </p:nvSpPr>
          <p:spPr>
            <a:xfrm>
              <a:off x="4264601" y="706877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4" name="Freeform: Shape 64"/>
            <p:cNvSpPr/>
            <p:nvPr/>
          </p:nvSpPr>
          <p:spPr>
            <a:xfrm>
              <a:off x="4379853" y="613075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5" name="Freeform: Shape 65"/>
            <p:cNvSpPr/>
            <p:nvPr/>
          </p:nvSpPr>
          <p:spPr>
            <a:xfrm>
              <a:off x="4379853" y="6260578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6" name="Freeform: Shape 66"/>
            <p:cNvSpPr/>
            <p:nvPr/>
          </p:nvSpPr>
          <p:spPr>
            <a:xfrm>
              <a:off x="4379853" y="6406312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7" name="Freeform: Shape 67"/>
            <p:cNvSpPr/>
            <p:nvPr/>
          </p:nvSpPr>
          <p:spPr>
            <a:xfrm>
              <a:off x="4379853" y="6536138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8" name="Freeform: Shape 68"/>
            <p:cNvSpPr/>
            <p:nvPr/>
          </p:nvSpPr>
          <p:spPr>
            <a:xfrm>
              <a:off x="4379853" y="666586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09" name="Freeform: Shape 69"/>
            <p:cNvSpPr/>
            <p:nvPr/>
          </p:nvSpPr>
          <p:spPr>
            <a:xfrm>
              <a:off x="4379853" y="679560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0" name="Freeform: Shape 70"/>
            <p:cNvSpPr/>
            <p:nvPr/>
          </p:nvSpPr>
          <p:spPr>
            <a:xfrm>
              <a:off x="4379853" y="6941429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1" name="Freeform: Shape 71"/>
            <p:cNvSpPr/>
            <p:nvPr/>
          </p:nvSpPr>
          <p:spPr>
            <a:xfrm>
              <a:off x="4379853" y="7071161"/>
              <a:ext cx="70866" cy="70866"/>
            </a:xfrm>
            <a:custGeom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2" name="Freeform: Shape 72"/>
            <p:cNvSpPr/>
            <p:nvPr/>
          </p:nvSpPr>
          <p:spPr>
            <a:xfrm>
              <a:off x="4493105" y="613341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3" name="Freeform: Shape 73"/>
            <p:cNvSpPr/>
            <p:nvPr/>
          </p:nvSpPr>
          <p:spPr>
            <a:xfrm>
              <a:off x="4493105" y="626315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4" name="Freeform: Shape 74"/>
            <p:cNvSpPr/>
            <p:nvPr/>
          </p:nvSpPr>
          <p:spPr>
            <a:xfrm>
              <a:off x="4493105" y="640897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5" name="Freeform: Shape 75"/>
            <p:cNvSpPr/>
            <p:nvPr/>
          </p:nvSpPr>
          <p:spPr>
            <a:xfrm>
              <a:off x="4493105" y="653871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6" name="Freeform: Shape 76"/>
            <p:cNvSpPr/>
            <p:nvPr/>
          </p:nvSpPr>
          <p:spPr>
            <a:xfrm>
              <a:off x="4493105" y="6668536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7" name="Freeform: Shape 77"/>
            <p:cNvSpPr/>
            <p:nvPr/>
          </p:nvSpPr>
          <p:spPr>
            <a:xfrm>
              <a:off x="4493105" y="679826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8" name="Freeform: Shape 78"/>
            <p:cNvSpPr/>
            <p:nvPr/>
          </p:nvSpPr>
          <p:spPr>
            <a:xfrm>
              <a:off x="4493105" y="6944001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19" name="Freeform: Shape 79"/>
            <p:cNvSpPr/>
            <p:nvPr/>
          </p:nvSpPr>
          <p:spPr>
            <a:xfrm>
              <a:off x="4493105" y="707382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0" name="Freeform: Shape 80"/>
            <p:cNvSpPr/>
            <p:nvPr/>
          </p:nvSpPr>
          <p:spPr>
            <a:xfrm>
              <a:off x="4608358" y="6135895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1" name="Freeform: Shape 81"/>
            <p:cNvSpPr/>
            <p:nvPr/>
          </p:nvSpPr>
          <p:spPr>
            <a:xfrm>
              <a:off x="4608358" y="6265627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2" name="Freeform: Shape 82"/>
            <p:cNvSpPr/>
            <p:nvPr/>
          </p:nvSpPr>
          <p:spPr>
            <a:xfrm>
              <a:off x="4608358" y="6411360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3" name="Freeform: Shape 83"/>
            <p:cNvSpPr/>
            <p:nvPr/>
          </p:nvSpPr>
          <p:spPr>
            <a:xfrm>
              <a:off x="4608358" y="6541186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4" name="Freeform: Shape 84"/>
            <p:cNvSpPr/>
            <p:nvPr/>
          </p:nvSpPr>
          <p:spPr>
            <a:xfrm>
              <a:off x="4608358" y="667091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5" name="Freeform: Shape 85"/>
            <p:cNvSpPr/>
            <p:nvPr/>
          </p:nvSpPr>
          <p:spPr>
            <a:xfrm>
              <a:off x="4608358" y="6800744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6" name="Freeform: Shape 86"/>
            <p:cNvSpPr/>
            <p:nvPr/>
          </p:nvSpPr>
          <p:spPr>
            <a:xfrm>
              <a:off x="4608358" y="6946478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048727" name="Freeform: Shape 87"/>
            <p:cNvSpPr/>
            <p:nvPr/>
          </p:nvSpPr>
          <p:spPr>
            <a:xfrm>
              <a:off x="4608358" y="7076209"/>
              <a:ext cx="70865" cy="70866"/>
            </a:xfrm>
            <a:custGeom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grpSp>
          <p:nvGrpSpPr>
            <p:cNvPr id="44" name="Graphic 34"/>
            <p:cNvGrpSpPr/>
            <p:nvPr/>
          </p:nvGrpSpPr>
          <p:grpSpPr>
            <a:xfrm>
              <a:off x="4725230" y="6135895"/>
              <a:ext cx="414623" cy="1452925"/>
              <a:chOff x="4725230" y="6135895"/>
              <a:chExt cx="414623" cy="1452925"/>
            </a:xfrm>
            <a:grpFill/>
          </p:grpSpPr>
          <p:sp>
            <p:nvSpPr>
              <p:cNvPr id="1048728" name="Freeform: Shape 89"/>
              <p:cNvSpPr/>
              <p:nvPr/>
            </p:nvSpPr>
            <p:spPr>
              <a:xfrm>
                <a:off x="4725230" y="613589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29" name="Freeform: Shape 90"/>
              <p:cNvSpPr/>
              <p:nvPr/>
            </p:nvSpPr>
            <p:spPr>
              <a:xfrm>
                <a:off x="4725230" y="6265627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0" name="Freeform: Shape 91"/>
              <p:cNvSpPr/>
              <p:nvPr/>
            </p:nvSpPr>
            <p:spPr>
              <a:xfrm>
                <a:off x="4725230" y="6411360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1" name="Freeform: Shape 92"/>
              <p:cNvSpPr/>
              <p:nvPr/>
            </p:nvSpPr>
            <p:spPr>
              <a:xfrm>
                <a:off x="4725230" y="654118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2" name="Freeform: Shape 93"/>
              <p:cNvSpPr/>
              <p:nvPr/>
            </p:nvSpPr>
            <p:spPr>
              <a:xfrm>
                <a:off x="4725230" y="667091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3" name="Freeform: Shape 94"/>
              <p:cNvSpPr/>
              <p:nvPr/>
            </p:nvSpPr>
            <p:spPr>
              <a:xfrm>
                <a:off x="4725230" y="680074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4" name="Freeform: Shape 95"/>
              <p:cNvSpPr/>
              <p:nvPr/>
            </p:nvSpPr>
            <p:spPr>
              <a:xfrm>
                <a:off x="4725230" y="694647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5" name="Freeform: Shape 96"/>
              <p:cNvSpPr/>
              <p:nvPr/>
            </p:nvSpPr>
            <p:spPr>
              <a:xfrm>
                <a:off x="4725230" y="7076209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6" name="Freeform: Shape 97"/>
              <p:cNvSpPr/>
              <p:nvPr/>
            </p:nvSpPr>
            <p:spPr>
              <a:xfrm>
                <a:off x="4840482" y="6138277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7" name="Freeform: Shape 98"/>
              <p:cNvSpPr/>
              <p:nvPr/>
            </p:nvSpPr>
            <p:spPr>
              <a:xfrm>
                <a:off x="4840482" y="626800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8" name="Freeform: Shape 99"/>
              <p:cNvSpPr/>
              <p:nvPr/>
            </p:nvSpPr>
            <p:spPr>
              <a:xfrm>
                <a:off x="4840482" y="641383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39" name="Freeform: Shape 100"/>
              <p:cNvSpPr/>
              <p:nvPr/>
            </p:nvSpPr>
            <p:spPr>
              <a:xfrm>
                <a:off x="4840482" y="6543568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0" name="Freeform: Shape 101"/>
              <p:cNvSpPr/>
              <p:nvPr/>
            </p:nvSpPr>
            <p:spPr>
              <a:xfrm>
                <a:off x="4840482" y="667339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1" name="Freeform: Shape 102"/>
              <p:cNvSpPr/>
              <p:nvPr/>
            </p:nvSpPr>
            <p:spPr>
              <a:xfrm>
                <a:off x="4840482" y="680312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2" name="Freeform: Shape 103"/>
              <p:cNvSpPr/>
              <p:nvPr/>
            </p:nvSpPr>
            <p:spPr>
              <a:xfrm>
                <a:off x="4840482" y="694895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3" name="Freeform: Shape 104"/>
              <p:cNvSpPr/>
              <p:nvPr/>
            </p:nvSpPr>
            <p:spPr>
              <a:xfrm>
                <a:off x="4840482" y="707868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4" name="Freeform: Shape 105"/>
              <p:cNvSpPr/>
              <p:nvPr/>
            </p:nvSpPr>
            <p:spPr>
              <a:xfrm>
                <a:off x="4953830" y="614094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5" name="Freeform: Shape 106"/>
              <p:cNvSpPr/>
              <p:nvPr/>
            </p:nvSpPr>
            <p:spPr>
              <a:xfrm>
                <a:off x="4953830" y="627067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6" name="Freeform: Shape 107"/>
              <p:cNvSpPr/>
              <p:nvPr/>
            </p:nvSpPr>
            <p:spPr>
              <a:xfrm>
                <a:off x="4953830" y="641650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7" name="Freeform: Shape 108"/>
              <p:cNvSpPr/>
              <p:nvPr/>
            </p:nvSpPr>
            <p:spPr>
              <a:xfrm>
                <a:off x="4953830" y="654623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8" name="Freeform: Shape 109"/>
              <p:cNvSpPr/>
              <p:nvPr/>
            </p:nvSpPr>
            <p:spPr>
              <a:xfrm>
                <a:off x="4953830" y="667596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49" name="Freeform: Shape 110"/>
              <p:cNvSpPr/>
              <p:nvPr/>
            </p:nvSpPr>
            <p:spPr>
              <a:xfrm>
                <a:off x="4953830" y="680579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0" name="Freeform: Shape 111"/>
              <p:cNvSpPr/>
              <p:nvPr/>
            </p:nvSpPr>
            <p:spPr>
              <a:xfrm>
                <a:off x="4953830" y="695152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1" name="Freeform: Shape 112"/>
              <p:cNvSpPr/>
              <p:nvPr/>
            </p:nvSpPr>
            <p:spPr>
              <a:xfrm>
                <a:off x="4953830" y="7081352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2" name="Freeform: Shape 113"/>
              <p:cNvSpPr/>
              <p:nvPr/>
            </p:nvSpPr>
            <p:spPr>
              <a:xfrm>
                <a:off x="5068987" y="614332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3" name="Freeform: Shape 114"/>
              <p:cNvSpPr/>
              <p:nvPr/>
            </p:nvSpPr>
            <p:spPr>
              <a:xfrm>
                <a:off x="5068987" y="6273151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4" name="Freeform: Shape 115"/>
              <p:cNvSpPr/>
              <p:nvPr/>
            </p:nvSpPr>
            <p:spPr>
              <a:xfrm>
                <a:off x="5068987" y="6418885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5" name="Freeform: Shape 116"/>
              <p:cNvSpPr/>
              <p:nvPr/>
            </p:nvSpPr>
            <p:spPr>
              <a:xfrm>
                <a:off x="5068987" y="6548616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6" name="Freeform: Shape 117"/>
              <p:cNvSpPr/>
              <p:nvPr/>
            </p:nvSpPr>
            <p:spPr>
              <a:xfrm>
                <a:off x="5068987" y="6678443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7" name="Freeform: Shape 118"/>
              <p:cNvSpPr/>
              <p:nvPr/>
            </p:nvSpPr>
            <p:spPr>
              <a:xfrm>
                <a:off x="5068987" y="680817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8" name="Freeform: Shape 119"/>
              <p:cNvSpPr/>
              <p:nvPr/>
            </p:nvSpPr>
            <p:spPr>
              <a:xfrm>
                <a:off x="5068987" y="6954002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1048759" name="Freeform: Shape 120"/>
              <p:cNvSpPr/>
              <p:nvPr/>
            </p:nvSpPr>
            <p:spPr>
              <a:xfrm>
                <a:off x="5068987" y="7083734"/>
                <a:ext cx="70865" cy="70866"/>
              </a:xfrm>
              <a:custGeom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</p:grpSp>
      </p:grpSp>
      <p:sp>
        <p:nvSpPr>
          <p:cNvPr id="1048760" name="Freeform: Shape 225"/>
          <p:cNvSpPr/>
          <p:nvPr userDrawn="1"/>
        </p:nvSpPr>
        <p:spPr>
          <a:xfrm>
            <a:off x="7090378" y="6122062"/>
            <a:ext cx="759431" cy="733691"/>
          </a:xfrm>
          <a:custGeom>
            <a:gdLst>
              <a:gd name="connsiteX0" fmla="*/ 696185 w 759431"/>
              <a:gd name="connsiteY0" fmla="*/ 287 h 733691"/>
              <a:gd name="connsiteX1" fmla="*/ 759145 w 759431"/>
              <a:gd name="connsiteY1" fmla="*/ 51722 h 733691"/>
              <a:gd name="connsiteX2" fmla="*/ 707710 w 759431"/>
              <a:gd name="connsiteY2" fmla="*/ 114682 h 733691"/>
              <a:gd name="connsiteX3" fmla="*/ 535974 w 759431"/>
              <a:gd name="connsiteY3" fmla="*/ 131922 h 733691"/>
              <a:gd name="connsiteX4" fmla="*/ 553024 w 759431"/>
              <a:gd name="connsiteY4" fmla="*/ 301562 h 733691"/>
              <a:gd name="connsiteX5" fmla="*/ 551405 w 759431"/>
              <a:gd name="connsiteY5" fmla="*/ 327374 h 733691"/>
              <a:gd name="connsiteX6" fmla="*/ 502256 w 759431"/>
              <a:gd name="connsiteY6" fmla="*/ 368141 h 733691"/>
              <a:gd name="connsiteX7" fmla="*/ 330520 w 759431"/>
              <a:gd name="connsiteY7" fmla="*/ 385381 h 733691"/>
              <a:gd name="connsiteX8" fmla="*/ 347951 w 759431"/>
              <a:gd name="connsiteY8" fmla="*/ 558450 h 733691"/>
              <a:gd name="connsiteX9" fmla="*/ 311089 w 759431"/>
              <a:gd name="connsiteY9" fmla="*/ 617981 h 733691"/>
              <a:gd name="connsiteX10" fmla="*/ 306898 w 759431"/>
              <a:gd name="connsiteY10" fmla="*/ 619600 h 733691"/>
              <a:gd name="connsiteX11" fmla="*/ 292229 w 759431"/>
              <a:gd name="connsiteY11" fmla="*/ 623029 h 733691"/>
              <a:gd name="connsiteX12" fmla="*/ 120494 w 759431"/>
              <a:gd name="connsiteY12" fmla="*/ 640270 h 733691"/>
              <a:gd name="connsiteX13" fmla="*/ 129883 w 759431"/>
              <a:gd name="connsiteY13" fmla="*/ 733691 h 733691"/>
              <a:gd name="connsiteX14" fmla="*/ 14250 w 759431"/>
              <a:gd name="connsiteY14" fmla="*/ 733691 h 733691"/>
              <a:gd name="connsiteX15" fmla="*/ 288 w 759431"/>
              <a:gd name="connsiteY15" fmla="*/ 594836 h 733691"/>
              <a:gd name="connsiteX16" fmla="*/ 12956 w 759431"/>
              <a:gd name="connsiteY16" fmla="*/ 552640 h 733691"/>
              <a:gd name="connsiteX17" fmla="*/ 51723 w 759431"/>
              <a:gd name="connsiteY17" fmla="*/ 531780 h 733691"/>
              <a:gd name="connsiteX18" fmla="*/ 227840 w 759431"/>
              <a:gd name="connsiteY18" fmla="*/ 514064 h 733691"/>
              <a:gd name="connsiteX19" fmla="*/ 210314 w 759431"/>
              <a:gd name="connsiteY19" fmla="*/ 339852 h 733691"/>
              <a:gd name="connsiteX20" fmla="*/ 261749 w 759431"/>
              <a:gd name="connsiteY20" fmla="*/ 276892 h 733691"/>
              <a:gd name="connsiteX21" fmla="*/ 433199 w 759431"/>
              <a:gd name="connsiteY21" fmla="*/ 259652 h 733691"/>
              <a:gd name="connsiteX22" fmla="*/ 415769 w 759431"/>
              <a:gd name="connsiteY22" fmla="*/ 86297 h 733691"/>
              <a:gd name="connsiteX23" fmla="*/ 467204 w 759431"/>
              <a:gd name="connsiteY23" fmla="*/ 23337 h 73369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9431" h="733691">
                <a:moveTo>
                  <a:pt x="696185" y="287"/>
                </a:moveTo>
                <a:cubicBezTo>
                  <a:pt x="727903" y="-2856"/>
                  <a:pt x="756002" y="20194"/>
                  <a:pt x="759145" y="51722"/>
                </a:cubicBezTo>
                <a:cubicBezTo>
                  <a:pt x="762288" y="83345"/>
                  <a:pt x="739238" y="111538"/>
                  <a:pt x="707710" y="114682"/>
                </a:cubicBezTo>
                <a:lnTo>
                  <a:pt x="535974" y="131922"/>
                </a:lnTo>
                <a:lnTo>
                  <a:pt x="553024" y="301562"/>
                </a:lnTo>
                <a:cubicBezTo>
                  <a:pt x="554453" y="310039"/>
                  <a:pt x="553976" y="318897"/>
                  <a:pt x="551405" y="327374"/>
                </a:cubicBezTo>
                <a:cubicBezTo>
                  <a:pt x="544737" y="349663"/>
                  <a:pt x="525401" y="365855"/>
                  <a:pt x="502256" y="368141"/>
                </a:cubicBezTo>
                <a:lnTo>
                  <a:pt x="330520" y="385381"/>
                </a:lnTo>
                <a:lnTo>
                  <a:pt x="347951" y="558450"/>
                </a:lnTo>
                <a:cubicBezTo>
                  <a:pt x="350522" y="584358"/>
                  <a:pt x="335473" y="608742"/>
                  <a:pt x="311089" y="617981"/>
                </a:cubicBezTo>
                <a:lnTo>
                  <a:pt x="306898" y="619600"/>
                </a:lnTo>
                <a:cubicBezTo>
                  <a:pt x="302231" y="621410"/>
                  <a:pt x="297278" y="622553"/>
                  <a:pt x="292229" y="623029"/>
                </a:cubicBezTo>
                <a:lnTo>
                  <a:pt x="120494" y="640270"/>
                </a:lnTo>
                <a:lnTo>
                  <a:pt x="129883" y="733691"/>
                </a:lnTo>
                <a:lnTo>
                  <a:pt x="14250" y="733691"/>
                </a:lnTo>
                <a:lnTo>
                  <a:pt x="288" y="594836"/>
                </a:lnTo>
                <a:cubicBezTo>
                  <a:pt x="-1236" y="579691"/>
                  <a:pt x="3336" y="564451"/>
                  <a:pt x="12956" y="552640"/>
                </a:cubicBezTo>
                <a:cubicBezTo>
                  <a:pt x="22577" y="540829"/>
                  <a:pt x="36578" y="533304"/>
                  <a:pt x="51723" y="531780"/>
                </a:cubicBezTo>
                <a:lnTo>
                  <a:pt x="227840" y="514064"/>
                </a:lnTo>
                <a:lnTo>
                  <a:pt x="210314" y="339852"/>
                </a:lnTo>
                <a:cubicBezTo>
                  <a:pt x="207171" y="308229"/>
                  <a:pt x="230222" y="280035"/>
                  <a:pt x="261749" y="276892"/>
                </a:cubicBezTo>
                <a:lnTo>
                  <a:pt x="433199" y="259652"/>
                </a:lnTo>
                <a:lnTo>
                  <a:pt x="415769" y="86297"/>
                </a:lnTo>
                <a:cubicBezTo>
                  <a:pt x="412625" y="54674"/>
                  <a:pt x="435676" y="26481"/>
                  <a:pt x="467204" y="2333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1" name="Freeform: Shape 227"/>
          <p:cNvSpPr/>
          <p:nvPr userDrawn="1"/>
        </p:nvSpPr>
        <p:spPr>
          <a:xfrm>
            <a:off x="7145787" y="6157907"/>
            <a:ext cx="678819" cy="710620"/>
          </a:xfrm>
          <a:custGeom>
            <a:gdLst>
              <a:gd name="connsiteX0" fmla="*/ 678819 w 678819"/>
              <a:gd name="connsiteY0" fmla="*/ 0 h 710620"/>
              <a:gd name="connsiteX1" fmla="*/ 678819 w 678819"/>
              <a:gd name="connsiteY1" fmla="*/ 115547 h 710620"/>
              <a:gd name="connsiteX2" fmla="*/ 536068 w 678819"/>
              <a:gd name="connsiteY2" fmla="*/ 129877 h 710620"/>
              <a:gd name="connsiteX3" fmla="*/ 553118 w 678819"/>
              <a:gd name="connsiteY3" fmla="*/ 299517 h 710620"/>
              <a:gd name="connsiteX4" fmla="*/ 551499 w 678819"/>
              <a:gd name="connsiteY4" fmla="*/ 325329 h 710620"/>
              <a:gd name="connsiteX5" fmla="*/ 502350 w 678819"/>
              <a:gd name="connsiteY5" fmla="*/ 366096 h 710620"/>
              <a:gd name="connsiteX6" fmla="*/ 330614 w 678819"/>
              <a:gd name="connsiteY6" fmla="*/ 383527 h 710620"/>
              <a:gd name="connsiteX7" fmla="*/ 348045 w 678819"/>
              <a:gd name="connsiteY7" fmla="*/ 556596 h 710620"/>
              <a:gd name="connsiteX8" fmla="*/ 311278 w 678819"/>
              <a:gd name="connsiteY8" fmla="*/ 616127 h 710620"/>
              <a:gd name="connsiteX9" fmla="*/ 307087 w 678819"/>
              <a:gd name="connsiteY9" fmla="*/ 617746 h 710620"/>
              <a:gd name="connsiteX10" fmla="*/ 292324 w 678819"/>
              <a:gd name="connsiteY10" fmla="*/ 621270 h 710620"/>
              <a:gd name="connsiteX11" fmla="*/ 120588 w 678819"/>
              <a:gd name="connsiteY11" fmla="*/ 638510 h 710620"/>
              <a:gd name="connsiteX12" fmla="*/ 127836 w 678819"/>
              <a:gd name="connsiteY12" fmla="*/ 710620 h 710620"/>
              <a:gd name="connsiteX13" fmla="*/ 12135 w 678819"/>
              <a:gd name="connsiteY13" fmla="*/ 710620 h 710620"/>
              <a:gd name="connsiteX14" fmla="*/ 287 w 678819"/>
              <a:gd name="connsiteY14" fmla="*/ 592791 h 710620"/>
              <a:gd name="connsiteX15" fmla="*/ 51722 w 678819"/>
              <a:gd name="connsiteY15" fmla="*/ 529830 h 710620"/>
              <a:gd name="connsiteX16" fmla="*/ 227839 w 678819"/>
              <a:gd name="connsiteY16" fmla="*/ 512114 h 710620"/>
              <a:gd name="connsiteX17" fmla="*/ 210409 w 678819"/>
              <a:gd name="connsiteY17" fmla="*/ 337807 h 710620"/>
              <a:gd name="connsiteX18" fmla="*/ 261844 w 678819"/>
              <a:gd name="connsiteY18" fmla="*/ 274847 h 710620"/>
              <a:gd name="connsiteX19" fmla="*/ 433294 w 678819"/>
              <a:gd name="connsiteY19" fmla="*/ 257607 h 710620"/>
              <a:gd name="connsiteX20" fmla="*/ 415863 w 678819"/>
              <a:gd name="connsiteY20" fmla="*/ 84252 h 710620"/>
              <a:gd name="connsiteX21" fmla="*/ 467298 w 678819"/>
              <a:gd name="connsiteY21" fmla="*/ 21292 h 7106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8819" h="710620">
                <a:moveTo>
                  <a:pt x="678819" y="0"/>
                </a:moveTo>
                <a:lnTo>
                  <a:pt x="678819" y="115547"/>
                </a:lnTo>
                <a:lnTo>
                  <a:pt x="536068" y="129877"/>
                </a:lnTo>
                <a:lnTo>
                  <a:pt x="553118" y="299517"/>
                </a:lnTo>
                <a:cubicBezTo>
                  <a:pt x="554547" y="307994"/>
                  <a:pt x="554071" y="316852"/>
                  <a:pt x="551499" y="325329"/>
                </a:cubicBezTo>
                <a:cubicBezTo>
                  <a:pt x="544831" y="347618"/>
                  <a:pt x="525496" y="363810"/>
                  <a:pt x="502350" y="366096"/>
                </a:cubicBezTo>
                <a:lnTo>
                  <a:pt x="330614" y="383527"/>
                </a:lnTo>
                <a:lnTo>
                  <a:pt x="348045" y="556596"/>
                </a:lnTo>
                <a:cubicBezTo>
                  <a:pt x="350617" y="582408"/>
                  <a:pt x="335567" y="606887"/>
                  <a:pt x="311278" y="616127"/>
                </a:cubicBezTo>
                <a:lnTo>
                  <a:pt x="307087" y="617746"/>
                </a:lnTo>
                <a:cubicBezTo>
                  <a:pt x="302325" y="619556"/>
                  <a:pt x="297372" y="620699"/>
                  <a:pt x="292324" y="621270"/>
                </a:cubicBezTo>
                <a:lnTo>
                  <a:pt x="120588" y="638510"/>
                </a:lnTo>
                <a:lnTo>
                  <a:pt x="127836" y="710620"/>
                </a:lnTo>
                <a:lnTo>
                  <a:pt x="12135" y="710620"/>
                </a:lnTo>
                <a:lnTo>
                  <a:pt x="287" y="592791"/>
                </a:lnTo>
                <a:cubicBezTo>
                  <a:pt x="-2856" y="561168"/>
                  <a:pt x="20194" y="532974"/>
                  <a:pt x="51722" y="529830"/>
                </a:cubicBezTo>
                <a:lnTo>
                  <a:pt x="227839" y="512114"/>
                </a:lnTo>
                <a:lnTo>
                  <a:pt x="210409" y="337807"/>
                </a:lnTo>
                <a:cubicBezTo>
                  <a:pt x="207265" y="306184"/>
                  <a:pt x="230316" y="277990"/>
                  <a:pt x="261844" y="274847"/>
                </a:cubicBezTo>
                <a:lnTo>
                  <a:pt x="433294" y="257607"/>
                </a:lnTo>
                <a:lnTo>
                  <a:pt x="415863" y="84252"/>
                </a:lnTo>
                <a:cubicBezTo>
                  <a:pt x="412720" y="52629"/>
                  <a:pt x="435770" y="24436"/>
                  <a:pt x="467298" y="21292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2" name="Graphic 36"/>
          <p:cNvSpPr/>
          <p:nvPr userDrawn="1"/>
        </p:nvSpPr>
        <p:spPr>
          <a:xfrm>
            <a:off x="7702685" y="5475401"/>
            <a:ext cx="1001934" cy="1001931"/>
          </a:xfrm>
          <a:custGeom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3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F189E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71" name="Graphic 2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30360" y="6086902"/>
            <a:ext cx="228600" cy="228600"/>
          </a:xfrm>
          <a:prstGeom prst="rect">
            <a:avLst/>
          </a:prstGeom>
        </p:spPr>
      </p:pic>
      <p:sp>
        <p:nvSpPr>
          <p:cNvPr id="1048763" name="Freeform: Shape 229"/>
          <p:cNvSpPr/>
          <p:nvPr/>
        </p:nvSpPr>
        <p:spPr>
          <a:xfrm>
            <a:off x="2165734" y="1652533"/>
            <a:ext cx="515493" cy="515588"/>
          </a:xfrm>
          <a:custGeom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7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764" name="Freeform: Shape 231"/>
          <p:cNvSpPr/>
          <p:nvPr userDrawn="1"/>
        </p:nvSpPr>
        <p:spPr>
          <a:xfrm>
            <a:off x="2432663" y="5537631"/>
            <a:ext cx="515493" cy="515588"/>
          </a:xfrm>
          <a:custGeom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7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wo Content">
    <p:bg>
      <p:bgPr>
        <a:solidFill>
          <a:srgbClr val="006678"/>
        </a:solid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</a:xfrm>
      </p:grpSpPr>
      <p:pic>
        <p:nvPicPr>
          <p:cNvPr id="2097157" name="Graphic 9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 rot="7072784">
            <a:off x="8689321" y="2113148"/>
            <a:ext cx="3571875" cy="2266950"/>
          </a:xfrm>
          <a:prstGeom prst="rect">
            <a:avLst/>
          </a:prstGeom>
        </p:spPr>
      </p:pic>
      <p:pic>
        <p:nvPicPr>
          <p:cNvPr id="2097158" name="Graphic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37"/>
            <a:ext cx="7534275" cy="3629025"/>
          </a:xfrm>
          <a:prstGeom prst="rect">
            <a:avLst/>
          </a:prstGeom>
        </p:spPr>
      </p:pic>
      <p:pic>
        <p:nvPicPr>
          <p:cNvPr id="2097159" name="Graphic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2284" y="3265674"/>
            <a:ext cx="3889716" cy="3612962"/>
          </a:xfrm>
          <a:prstGeom prst="rect">
            <a:avLst/>
          </a:prstGeom>
        </p:spPr>
      </p:pic>
      <p:pic>
        <p:nvPicPr>
          <p:cNvPr id="2097160" name="Graphic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137" y="204787"/>
            <a:ext cx="10753725" cy="6448425"/>
          </a:xfrm>
          <a:prstGeom prst="rect">
            <a:avLst/>
          </a:prstGeom>
        </p:spPr>
      </p:pic>
      <p:sp>
        <p:nvSpPr>
          <p:cNvPr id="1048587" name="Freeform: Shape 16"/>
          <p:cNvSpPr/>
          <p:nvPr/>
        </p:nvSpPr>
        <p:spPr>
          <a:xfrm>
            <a:off x="111732" y="1483409"/>
            <a:ext cx="567858" cy="502387"/>
          </a:xfrm>
          <a:custGeom>
            <a:gdLst>
              <a:gd name="connsiteX0" fmla="*/ 444541 w 567858"/>
              <a:gd name="connsiteY0" fmla="*/ 368256 h 502387"/>
              <a:gd name="connsiteX1" fmla="*/ 318716 w 567858"/>
              <a:gd name="connsiteY1" fmla="*/ 492939 h 502387"/>
              <a:gd name="connsiteX2" fmla="*/ 283283 w 567858"/>
              <a:gd name="connsiteY2" fmla="*/ 500178 h 502387"/>
              <a:gd name="connsiteX3" fmla="*/ 242516 w 567858"/>
              <a:gd name="connsiteY3" fmla="*/ 483985 h 502387"/>
              <a:gd name="connsiteX4" fmla="*/ 17155 w 567858"/>
              <a:gd name="connsiteY4" fmla="*/ 351111 h 502387"/>
              <a:gd name="connsiteX5" fmla="*/ 6010 w 567858"/>
              <a:gd name="connsiteY5" fmla="*/ 315202 h 502387"/>
              <a:gd name="connsiteX6" fmla="*/ 46777 w 567858"/>
              <a:gd name="connsiteY6" fmla="*/ 259862 h 502387"/>
              <a:gd name="connsiteX7" fmla="*/ 112214 w 567858"/>
              <a:gd name="connsiteY7" fmla="*/ 182138 h 502387"/>
              <a:gd name="connsiteX8" fmla="*/ 178127 w 567858"/>
              <a:gd name="connsiteY8" fmla="*/ 169565 h 502387"/>
              <a:gd name="connsiteX9" fmla="*/ 306238 w 567858"/>
              <a:gd name="connsiteY9" fmla="*/ 222143 h 502387"/>
              <a:gd name="connsiteX10" fmla="*/ 323669 w 567858"/>
              <a:gd name="connsiteY10" fmla="*/ 229286 h 502387"/>
              <a:gd name="connsiteX11" fmla="*/ 332051 w 567858"/>
              <a:gd name="connsiteY11" fmla="*/ 222619 h 502387"/>
              <a:gd name="connsiteX12" fmla="*/ 328146 w 567858"/>
              <a:gd name="connsiteY12" fmla="*/ 205093 h 502387"/>
              <a:gd name="connsiteX13" fmla="*/ 307953 w 567858"/>
              <a:gd name="connsiteY13" fmla="*/ 102985 h 502387"/>
              <a:gd name="connsiteX14" fmla="*/ 322621 w 567858"/>
              <a:gd name="connsiteY14" fmla="*/ 64218 h 502387"/>
              <a:gd name="connsiteX15" fmla="*/ 454638 w 567858"/>
              <a:gd name="connsiteY15" fmla="*/ 1925 h 502387"/>
              <a:gd name="connsiteX16" fmla="*/ 476164 w 567858"/>
              <a:gd name="connsiteY16" fmla="*/ 12212 h 502387"/>
              <a:gd name="connsiteX17" fmla="*/ 504835 w 567858"/>
              <a:gd name="connsiteY17" fmla="*/ 72029 h 502387"/>
              <a:gd name="connsiteX18" fmla="*/ 559889 w 567858"/>
              <a:gd name="connsiteY18" fmla="*/ 189091 h 502387"/>
              <a:gd name="connsiteX19" fmla="*/ 555793 w 567858"/>
              <a:gd name="connsiteY19" fmla="*/ 245860 h 502387"/>
              <a:gd name="connsiteX20" fmla="*/ 444541 w 567858"/>
              <a:gd name="connsiteY20" fmla="*/ 368256 h 5023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7858" h="502387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8" name="Freeform: Shape 17"/>
          <p:cNvSpPr/>
          <p:nvPr/>
        </p:nvSpPr>
        <p:spPr>
          <a:xfrm>
            <a:off x="194088" y="195031"/>
            <a:ext cx="485131" cy="580972"/>
          </a:xfrm>
          <a:custGeom>
            <a:gdLst>
              <a:gd name="connsiteX0" fmla="*/ 283214 w 485131"/>
              <a:gd name="connsiteY0" fmla="*/ 360908 h 580972"/>
              <a:gd name="connsiteX1" fmla="*/ 258830 w 485131"/>
              <a:gd name="connsiteY1" fmla="*/ 289471 h 580972"/>
              <a:gd name="connsiteX2" fmla="*/ 215968 w 485131"/>
              <a:gd name="connsiteY2" fmla="*/ 198126 h 580972"/>
              <a:gd name="connsiteX3" fmla="*/ 215301 w 485131"/>
              <a:gd name="connsiteY3" fmla="*/ 141929 h 580972"/>
              <a:gd name="connsiteX4" fmla="*/ 233208 w 485131"/>
              <a:gd name="connsiteY4" fmla="*/ 117259 h 580972"/>
              <a:gd name="connsiteX5" fmla="*/ 319219 w 485131"/>
              <a:gd name="connsiteY5" fmla="*/ 27438 h 580972"/>
              <a:gd name="connsiteX6" fmla="*/ 360462 w 485131"/>
              <a:gd name="connsiteY6" fmla="*/ 2006 h 580972"/>
              <a:gd name="connsiteX7" fmla="*/ 393990 w 485131"/>
              <a:gd name="connsiteY7" fmla="*/ 19342 h 580972"/>
              <a:gd name="connsiteX8" fmla="*/ 408944 w 485131"/>
              <a:gd name="connsiteY8" fmla="*/ 56870 h 580972"/>
              <a:gd name="connsiteX9" fmla="*/ 479905 w 485131"/>
              <a:gd name="connsiteY9" fmla="*/ 245370 h 580972"/>
              <a:gd name="connsiteX10" fmla="*/ 476953 w 485131"/>
              <a:gd name="connsiteY10" fmla="*/ 298234 h 580972"/>
              <a:gd name="connsiteX11" fmla="*/ 352556 w 485131"/>
              <a:gd name="connsiteY11" fmla="*/ 491591 h 580972"/>
              <a:gd name="connsiteX12" fmla="*/ 296073 w 485131"/>
              <a:gd name="connsiteY12" fmla="*/ 566553 h 580972"/>
              <a:gd name="connsiteX13" fmla="*/ 239495 w 485131"/>
              <a:gd name="connsiteY13" fmla="*/ 563315 h 580972"/>
              <a:gd name="connsiteX14" fmla="*/ 22991 w 485131"/>
              <a:gd name="connsiteY14" fmla="*/ 388055 h 580972"/>
              <a:gd name="connsiteX15" fmla="*/ 11656 w 485131"/>
              <a:gd name="connsiteY15" fmla="*/ 341763 h 580972"/>
              <a:gd name="connsiteX16" fmla="*/ 108621 w 485131"/>
              <a:gd name="connsiteY16" fmla="*/ 245275 h 580972"/>
              <a:gd name="connsiteX17" fmla="*/ 140054 w 485131"/>
              <a:gd name="connsiteY17" fmla="*/ 246418 h 580972"/>
              <a:gd name="connsiteX18" fmla="*/ 193394 w 485131"/>
              <a:gd name="connsiteY18" fmla="*/ 289661 h 580972"/>
              <a:gd name="connsiteX19" fmla="*/ 283214 w 485131"/>
              <a:gd name="connsiteY19" fmla="*/ 360908 h 58097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5131" h="580972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9" name="Freeform: Shape 18"/>
          <p:cNvSpPr/>
          <p:nvPr/>
        </p:nvSpPr>
        <p:spPr>
          <a:xfrm>
            <a:off x="822552" y="399324"/>
            <a:ext cx="477699" cy="533281"/>
          </a:xfrm>
          <a:custGeom>
            <a:gdLst>
              <a:gd name="connsiteX0" fmla="*/ 152622 w 477699"/>
              <a:gd name="connsiteY0" fmla="*/ 175665 h 533281"/>
              <a:gd name="connsiteX1" fmla="*/ 150241 w 477699"/>
              <a:gd name="connsiteY1" fmla="*/ 164235 h 533281"/>
              <a:gd name="connsiteX2" fmla="*/ 153098 w 477699"/>
              <a:gd name="connsiteY2" fmla="*/ 128040 h 533281"/>
              <a:gd name="connsiteX3" fmla="*/ 271494 w 477699"/>
              <a:gd name="connsiteY3" fmla="*/ 16883 h 533281"/>
              <a:gd name="connsiteX4" fmla="*/ 286544 w 477699"/>
              <a:gd name="connsiteY4" fmla="*/ 3263 h 533281"/>
              <a:gd name="connsiteX5" fmla="*/ 308737 w 477699"/>
              <a:gd name="connsiteY5" fmla="*/ 9930 h 533281"/>
              <a:gd name="connsiteX6" fmla="*/ 315404 w 477699"/>
              <a:gd name="connsiteY6" fmla="*/ 20884 h 533281"/>
              <a:gd name="connsiteX7" fmla="*/ 464090 w 477699"/>
              <a:gd name="connsiteY7" fmla="*/ 302062 h 533281"/>
              <a:gd name="connsiteX8" fmla="*/ 474091 w 477699"/>
              <a:gd name="connsiteY8" fmla="*/ 325017 h 533281"/>
              <a:gd name="connsiteX9" fmla="*/ 471614 w 477699"/>
              <a:gd name="connsiteY9" fmla="*/ 353402 h 533281"/>
              <a:gd name="connsiteX10" fmla="*/ 286544 w 477699"/>
              <a:gd name="connsiteY10" fmla="*/ 526566 h 533281"/>
              <a:gd name="connsiteX11" fmla="*/ 244919 w 477699"/>
              <a:gd name="connsiteY11" fmla="*/ 520184 h 533281"/>
              <a:gd name="connsiteX12" fmla="*/ 223202 w 477699"/>
              <a:gd name="connsiteY12" fmla="*/ 500087 h 533281"/>
              <a:gd name="connsiteX13" fmla="*/ 29464 w 477699"/>
              <a:gd name="connsiteY13" fmla="*/ 333209 h 533281"/>
              <a:gd name="connsiteX14" fmla="*/ 26892 w 477699"/>
              <a:gd name="connsiteY14" fmla="*/ 331208 h 533281"/>
              <a:gd name="connsiteX15" fmla="*/ 13176 w 477699"/>
              <a:gd name="connsiteY15" fmla="*/ 276059 h 533281"/>
              <a:gd name="connsiteX16" fmla="*/ 60801 w 477699"/>
              <a:gd name="connsiteY16" fmla="*/ 213194 h 533281"/>
              <a:gd name="connsiteX17" fmla="*/ 100997 w 477699"/>
              <a:gd name="connsiteY17" fmla="*/ 171093 h 533281"/>
              <a:gd name="connsiteX18" fmla="*/ 144526 w 477699"/>
              <a:gd name="connsiteY18" fmla="*/ 172808 h 533281"/>
              <a:gd name="connsiteX19" fmla="*/ 152622 w 477699"/>
              <a:gd name="connsiteY19" fmla="*/ 175665 h 53328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7699" h="533281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0" name="Freeform: Shape 19"/>
          <p:cNvSpPr/>
          <p:nvPr/>
        </p:nvSpPr>
        <p:spPr>
          <a:xfrm>
            <a:off x="43553" y="833087"/>
            <a:ext cx="551889" cy="435997"/>
          </a:xfrm>
          <a:custGeom>
            <a:gdLst>
              <a:gd name="connsiteX0" fmla="*/ 211358 w 551889"/>
              <a:gd name="connsiteY0" fmla="*/ 112836 h 435997"/>
              <a:gd name="connsiteX1" fmla="*/ 208120 w 551889"/>
              <a:gd name="connsiteY1" fmla="*/ 100549 h 435997"/>
              <a:gd name="connsiteX2" fmla="*/ 214216 w 551889"/>
              <a:gd name="connsiteY2" fmla="*/ 60449 h 435997"/>
              <a:gd name="connsiteX3" fmla="*/ 282129 w 551889"/>
              <a:gd name="connsiteY3" fmla="*/ 23206 h 435997"/>
              <a:gd name="connsiteX4" fmla="*/ 330325 w 551889"/>
              <a:gd name="connsiteY4" fmla="*/ 2822 h 435997"/>
              <a:gd name="connsiteX5" fmla="*/ 362044 w 551889"/>
              <a:gd name="connsiteY5" fmla="*/ 11204 h 435997"/>
              <a:gd name="connsiteX6" fmla="*/ 374902 w 551889"/>
              <a:gd name="connsiteY6" fmla="*/ 26063 h 435997"/>
              <a:gd name="connsiteX7" fmla="*/ 540828 w 551889"/>
              <a:gd name="connsiteY7" fmla="*/ 247710 h 435997"/>
              <a:gd name="connsiteX8" fmla="*/ 540733 w 551889"/>
              <a:gd name="connsiteY8" fmla="*/ 286858 h 435997"/>
              <a:gd name="connsiteX9" fmla="*/ 341089 w 551889"/>
              <a:gd name="connsiteY9" fmla="*/ 429066 h 435997"/>
              <a:gd name="connsiteX10" fmla="*/ 293845 w 551889"/>
              <a:gd name="connsiteY10" fmla="*/ 425923 h 435997"/>
              <a:gd name="connsiteX11" fmla="*/ 30002 w 551889"/>
              <a:gd name="connsiteY11" fmla="*/ 239899 h 435997"/>
              <a:gd name="connsiteX12" fmla="*/ 20763 w 551889"/>
              <a:gd name="connsiteY12" fmla="*/ 190370 h 435997"/>
              <a:gd name="connsiteX13" fmla="*/ 111917 w 551889"/>
              <a:gd name="connsiteY13" fmla="*/ 132934 h 435997"/>
              <a:gd name="connsiteX14" fmla="*/ 151732 w 551889"/>
              <a:gd name="connsiteY14" fmla="*/ 105121 h 435997"/>
              <a:gd name="connsiteX15" fmla="*/ 199833 w 551889"/>
              <a:gd name="connsiteY15" fmla="*/ 107121 h 435997"/>
              <a:gd name="connsiteX16" fmla="*/ 211358 w 551889"/>
              <a:gd name="connsiteY16" fmla="*/ 112836 h 4359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1889" h="435997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1" name="Freeform: Shape 21"/>
          <p:cNvSpPr/>
          <p:nvPr/>
        </p:nvSpPr>
        <p:spPr>
          <a:xfrm>
            <a:off x="699178" y="1051085"/>
            <a:ext cx="162182" cy="233910"/>
          </a:xfrm>
          <a:custGeom>
            <a:gdLst>
              <a:gd name="connsiteX0" fmla="*/ 143937 w 162182"/>
              <a:gd name="connsiteY0" fmla="*/ 184292 h 233910"/>
              <a:gd name="connsiteX1" fmla="*/ 94121 w 162182"/>
              <a:gd name="connsiteY1" fmla="*/ 226679 h 233910"/>
              <a:gd name="connsiteX2" fmla="*/ 55545 w 162182"/>
              <a:gd name="connsiteY2" fmla="*/ 212677 h 233910"/>
              <a:gd name="connsiteX3" fmla="*/ 5253 w 162182"/>
              <a:gd name="connsiteY3" fmla="*/ 113903 h 233910"/>
              <a:gd name="connsiteX4" fmla="*/ 6491 w 162182"/>
              <a:gd name="connsiteY4" fmla="*/ 80089 h 233910"/>
              <a:gd name="connsiteX5" fmla="*/ 70023 w 162182"/>
              <a:gd name="connsiteY5" fmla="*/ 7794 h 233910"/>
              <a:gd name="connsiteX6" fmla="*/ 100788 w 162182"/>
              <a:gd name="connsiteY6" fmla="*/ 17605 h 233910"/>
              <a:gd name="connsiteX7" fmla="*/ 150223 w 162182"/>
              <a:gd name="connsiteY7" fmla="*/ 116665 h 233910"/>
              <a:gd name="connsiteX8" fmla="*/ 143937 w 162182"/>
              <a:gd name="connsiteY8" fmla="*/ 184292 h 23391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182" h="233908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2" name="Freeform: Shape 23"/>
          <p:cNvSpPr/>
          <p:nvPr/>
        </p:nvSpPr>
        <p:spPr>
          <a:xfrm>
            <a:off x="2326583" y="5744"/>
            <a:ext cx="369481" cy="417413"/>
          </a:xfrm>
          <a:custGeom>
            <a:gdLst>
              <a:gd name="connsiteX0" fmla="*/ 164094 w 369481"/>
              <a:gd name="connsiteY0" fmla="*/ 92492 h 417413"/>
              <a:gd name="connsiteX1" fmla="*/ 165998 w 369481"/>
              <a:gd name="connsiteY1" fmla="*/ 82586 h 417413"/>
              <a:gd name="connsiteX2" fmla="*/ 180477 w 369481"/>
              <a:gd name="connsiteY2" fmla="*/ 54868 h 417413"/>
              <a:gd name="connsiteX3" fmla="*/ 312017 w 369481"/>
              <a:gd name="connsiteY3" fmla="*/ 6386 h 417413"/>
              <a:gd name="connsiteX4" fmla="*/ 328590 w 369481"/>
              <a:gd name="connsiteY4" fmla="*/ 576 h 417413"/>
              <a:gd name="connsiteX5" fmla="*/ 344021 w 369481"/>
              <a:gd name="connsiteY5" fmla="*/ 13339 h 417413"/>
              <a:gd name="connsiteX6" fmla="*/ 345640 w 369481"/>
              <a:gd name="connsiteY6" fmla="*/ 24293 h 417413"/>
              <a:gd name="connsiteX7" fmla="*/ 369262 w 369481"/>
              <a:gd name="connsiteY7" fmla="*/ 297851 h 417413"/>
              <a:gd name="connsiteX8" fmla="*/ 369452 w 369481"/>
              <a:gd name="connsiteY8" fmla="*/ 319473 h 417413"/>
              <a:gd name="connsiteX9" fmla="*/ 357927 w 369481"/>
              <a:gd name="connsiteY9" fmla="*/ 341190 h 417413"/>
              <a:gd name="connsiteX10" fmla="*/ 152568 w 369481"/>
              <a:gd name="connsiteY10" fmla="*/ 416533 h 417413"/>
              <a:gd name="connsiteX11" fmla="*/ 121612 w 369481"/>
              <a:gd name="connsiteY11" fmla="*/ 397483 h 417413"/>
              <a:gd name="connsiteX12" fmla="*/ 111135 w 369481"/>
              <a:gd name="connsiteY12" fmla="*/ 374242 h 417413"/>
              <a:gd name="connsiteX13" fmla="*/ 13218 w 369481"/>
              <a:gd name="connsiteY13" fmla="*/ 176407 h 417413"/>
              <a:gd name="connsiteX14" fmla="*/ 11789 w 369481"/>
              <a:gd name="connsiteY14" fmla="*/ 173931 h 417413"/>
              <a:gd name="connsiteX15" fmla="*/ 19409 w 369481"/>
              <a:gd name="connsiteY15" fmla="*/ 125449 h 417413"/>
              <a:gd name="connsiteX16" fmla="*/ 78369 w 369481"/>
              <a:gd name="connsiteY16" fmla="*/ 91540 h 417413"/>
              <a:gd name="connsiteX17" fmla="*/ 124469 w 369481"/>
              <a:gd name="connsiteY17" fmla="*/ 71632 h 417413"/>
              <a:gd name="connsiteX18" fmla="*/ 158474 w 369481"/>
              <a:gd name="connsiteY18" fmla="*/ 87730 h 417413"/>
              <a:gd name="connsiteX19" fmla="*/ 164094 w 369481"/>
              <a:gd name="connsiteY19" fmla="*/ 92492 h 4174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481" h="417413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3" name="Freeform: Shape 28"/>
          <p:cNvSpPr/>
          <p:nvPr/>
        </p:nvSpPr>
        <p:spPr>
          <a:xfrm>
            <a:off x="967619" y="-25744"/>
            <a:ext cx="136195" cy="157112"/>
          </a:xfrm>
          <a:custGeom>
            <a:gdLst>
              <a:gd name="connsiteX0" fmla="*/ 0 w 136195"/>
              <a:gd name="connsiteY0" fmla="*/ 0 h 157112"/>
              <a:gd name="connsiteX1" fmla="*/ 111477 w 136195"/>
              <a:gd name="connsiteY1" fmla="*/ 0 h 157112"/>
              <a:gd name="connsiteX2" fmla="*/ 134143 w 136195"/>
              <a:gd name="connsiteY2" fmla="*/ 112101 h 157112"/>
              <a:gd name="connsiteX3" fmla="*/ 114140 w 136195"/>
              <a:gd name="connsiteY3" fmla="*/ 146106 h 157112"/>
              <a:gd name="connsiteX4" fmla="*/ 66801 w 136195"/>
              <a:gd name="connsiteY4" fmla="*/ 156393 h 157112"/>
              <a:gd name="connsiteX5" fmla="*/ 38988 w 136195"/>
              <a:gd name="connsiteY5" fmla="*/ 134390 h 157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195" h="157112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94" name="Freeform: Shape 26"/>
          <p:cNvSpPr/>
          <p:nvPr/>
        </p:nvSpPr>
        <p:spPr>
          <a:xfrm>
            <a:off x="1775843" y="98859"/>
            <a:ext cx="114978" cy="186309"/>
          </a:xfrm>
          <a:custGeom>
            <a:gdLst>
              <a:gd name="connsiteX0" fmla="*/ 86775 w 114978"/>
              <a:gd name="connsiteY0" fmla="*/ 167902 h 186309"/>
              <a:gd name="connsiteX1" fmla="*/ 32959 w 114978"/>
              <a:gd name="connsiteY1" fmla="*/ 184856 h 186309"/>
              <a:gd name="connsiteX2" fmla="*/ 6956 w 114978"/>
              <a:gd name="connsiteY2" fmla="*/ 160758 h 186309"/>
              <a:gd name="connsiteX3" fmla="*/ 193 w 114978"/>
              <a:gd name="connsiteY3" fmla="*/ 65317 h 186309"/>
              <a:gd name="connsiteX4" fmla="*/ 12576 w 114978"/>
              <a:gd name="connsiteY4" fmla="*/ 38838 h 186309"/>
              <a:gd name="connsiteX5" fmla="*/ 87442 w 114978"/>
              <a:gd name="connsiteY5" fmla="*/ 2738 h 186309"/>
              <a:gd name="connsiteX6" fmla="*/ 108588 w 114978"/>
              <a:gd name="connsiteY6" fmla="*/ 20836 h 186309"/>
              <a:gd name="connsiteX7" fmla="*/ 114493 w 114978"/>
              <a:gd name="connsiteY7" fmla="*/ 116181 h 186309"/>
              <a:gd name="connsiteX8" fmla="*/ 86775 w 114978"/>
              <a:gd name="connsiteY8" fmla="*/ 167902 h 1863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8" h="186309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61" name="Graphic 11"/>
          <p:cNvPicPr>
            <a:picLocks noChangeAspect="1"/>
          </p:cNvPicPr>
          <p:nvPr/>
        </p:nvPicPr>
        <p:blipFill>
          <a:blip r:embed="rId5"/>
          <a:srcRect l="27311" b="17653"/>
          <a:stretch>
            <a:fillRect/>
          </a:stretch>
        </p:blipFill>
        <p:spPr>
          <a:xfrm>
            <a:off x="0" y="3265674"/>
            <a:ext cx="2180944" cy="3592327"/>
          </a:xfrm>
          <a:custGeom>
            <a:gdLst>
              <a:gd name="connsiteX0" fmla="*/ 0 w 2180944"/>
              <a:gd name="connsiteY0" fmla="*/ 0 h 3592327"/>
              <a:gd name="connsiteX1" fmla="*/ 2180944 w 2180944"/>
              <a:gd name="connsiteY1" fmla="*/ 0 h 3592327"/>
              <a:gd name="connsiteX2" fmla="*/ 2180944 w 2180944"/>
              <a:gd name="connsiteY2" fmla="*/ 3592327 h 3592327"/>
              <a:gd name="connsiteX3" fmla="*/ 0 w 2180944"/>
              <a:gd name="connsiteY3" fmla="*/ 3592327 h 35923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944" h="3592327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</p:spPr>
      </p:pic>
      <p:sp>
        <p:nvSpPr>
          <p:cNvPr id="1048595" name="Freeform: Shape 30"/>
          <p:cNvSpPr/>
          <p:nvPr userDrawn="1"/>
        </p:nvSpPr>
        <p:spPr>
          <a:xfrm>
            <a:off x="1" y="-19294"/>
            <a:ext cx="433783" cy="297200"/>
          </a:xfrm>
          <a:custGeom>
            <a:gdLst>
              <a:gd name="connsiteX0" fmla="*/ 0 w 433783"/>
              <a:gd name="connsiteY0" fmla="*/ 0 h 297200"/>
              <a:gd name="connsiteX1" fmla="*/ 433783 w 433783"/>
              <a:gd name="connsiteY1" fmla="*/ 0 h 297200"/>
              <a:gd name="connsiteX2" fmla="*/ 360917 w 433783"/>
              <a:gd name="connsiteY2" fmla="*/ 125757 h 297200"/>
              <a:gd name="connsiteX3" fmla="*/ 254594 w 433783"/>
              <a:gd name="connsiteY3" fmla="*/ 278002 h 297200"/>
              <a:gd name="connsiteX4" fmla="*/ 214970 w 433783"/>
              <a:gd name="connsiteY4" fmla="*/ 286861 h 297200"/>
              <a:gd name="connsiteX5" fmla="*/ 106909 w 433783"/>
              <a:gd name="connsiteY5" fmla="*/ 210744 h 297200"/>
              <a:gd name="connsiteX6" fmla="*/ 0 w 433783"/>
              <a:gd name="connsiteY6" fmla="*/ 148778 h 29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783" h="297200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97162" name="Graphic 33"/>
          <p:cNvPicPr>
            <a:picLocks noChangeAspect="1"/>
          </p:cNvPicPr>
          <p:nvPr userDrawn="1"/>
        </p:nvPicPr>
        <p:blipFill>
          <a:blip r:embed="rId6"/>
          <a:srcRect l="139" r="4019" b="35702"/>
          <a:stretch>
            <a:fillRect/>
          </a:stretch>
        </p:blipFill>
        <p:spPr>
          <a:xfrm>
            <a:off x="9800216" y="4790234"/>
            <a:ext cx="2391784" cy="2088402"/>
          </a:xfrm>
          <a:custGeom>
            <a:gdLst>
              <a:gd name="connsiteX0" fmla="*/ 0 w 2391784"/>
              <a:gd name="connsiteY0" fmla="*/ 0 h 2088402"/>
              <a:gd name="connsiteX1" fmla="*/ 2391784 w 2391784"/>
              <a:gd name="connsiteY1" fmla="*/ 0 h 2088402"/>
              <a:gd name="connsiteX2" fmla="*/ 2391784 w 2391784"/>
              <a:gd name="connsiteY2" fmla="*/ 2088402 h 2088402"/>
              <a:gd name="connsiteX3" fmla="*/ 0 w 2391784"/>
              <a:gd name="connsiteY3" fmla="*/ 2088402 h 2088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784" h="2088402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omparison">
    <p:bg>
      <p:bgPr>
        <a:solidFill>
          <a:srgbClr val="E1C8BC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</a:xfrm>
      </p:grpSpPr>
      <p:sp>
        <p:nvSpPr>
          <p:cNvPr id="1048767" name="Freeform: Shape 12"/>
          <p:cNvSpPr/>
          <p:nvPr userDrawn="1"/>
        </p:nvSpPr>
        <p:spPr>
          <a:xfrm>
            <a:off x="3821302" y="0"/>
            <a:ext cx="4562036" cy="2589532"/>
          </a:xfrm>
          <a:custGeom>
            <a:gdLst>
              <a:gd name="connsiteX0" fmla="*/ 1188117 w 4562036"/>
              <a:gd name="connsiteY0" fmla="*/ 0 h 2589532"/>
              <a:gd name="connsiteX1" fmla="*/ 4562036 w 4562036"/>
              <a:gd name="connsiteY1" fmla="*/ 0 h 2589532"/>
              <a:gd name="connsiteX2" fmla="*/ 2178811 w 4562036"/>
              <a:gd name="connsiteY2" fmla="*/ 2219035 h 2589532"/>
              <a:gd name="connsiteX3" fmla="*/ 366013 w 4562036"/>
              <a:gd name="connsiteY3" fmla="*/ 2299009 h 2589532"/>
              <a:gd name="connsiteX4" fmla="*/ 273076 w 4562036"/>
              <a:gd name="connsiteY4" fmla="*/ 915700 h 25895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036" h="2589532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8" name="Freeform: Shape 14"/>
          <p:cNvSpPr/>
          <p:nvPr userDrawn="1"/>
        </p:nvSpPr>
        <p:spPr>
          <a:xfrm>
            <a:off x="1340262" y="0"/>
            <a:ext cx="3464065" cy="5273935"/>
          </a:xfrm>
          <a:custGeom>
            <a:gdLst>
              <a:gd name="connsiteX0" fmla="*/ 535089 w 3464065"/>
              <a:gd name="connsiteY0" fmla="*/ 768909 h 5273935"/>
              <a:gd name="connsiteX1" fmla="*/ 553505 w 3464065"/>
              <a:gd name="connsiteY1" fmla="*/ 796217 h 5273935"/>
              <a:gd name="connsiteX2" fmla="*/ 795250 w 3464065"/>
              <a:gd name="connsiteY2" fmla="*/ 1088753 h 5273935"/>
              <a:gd name="connsiteX3" fmla="*/ 3196465 w 3464065"/>
              <a:gd name="connsiteY3" fmla="*/ 3635620 h 5273935"/>
              <a:gd name="connsiteX4" fmla="*/ 3192683 w 3464065"/>
              <a:gd name="connsiteY4" fmla="*/ 4997756 h 5273935"/>
              <a:gd name="connsiteX5" fmla="*/ 1904002 w 3464065"/>
              <a:gd name="connsiteY5" fmla="*/ 4988332 h 5273935"/>
              <a:gd name="connsiteX6" fmla="*/ 510498 w 3464065"/>
              <a:gd name="connsiteY6" fmla="*/ 3483716 h 5273935"/>
              <a:gd name="connsiteX7" fmla="*/ 306795 w 3464065"/>
              <a:gd name="connsiteY7" fmla="*/ 1123679 h 5273935"/>
              <a:gd name="connsiteX8" fmla="*/ 146907 w 3464065"/>
              <a:gd name="connsiteY8" fmla="*/ 0 h 5273935"/>
              <a:gd name="connsiteX9" fmla="*/ 1029880 w 3464065"/>
              <a:gd name="connsiteY9" fmla="*/ 0 h 5273935"/>
              <a:gd name="connsiteX10" fmla="*/ 535089 w 3464065"/>
              <a:gd name="connsiteY10" fmla="*/ 768909 h 5273935"/>
              <a:gd name="connsiteX11" fmla="*/ 447493 w 3464065"/>
              <a:gd name="connsiteY11" fmla="*/ 639024 h 5273935"/>
              <a:gd name="connsiteX12" fmla="*/ 192397 w 3464065"/>
              <a:gd name="connsiteY12" fmla="*/ 130065 h 5273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4064" h="527393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9" name="Freeform: Shape 17"/>
          <p:cNvSpPr/>
          <p:nvPr userDrawn="1"/>
        </p:nvSpPr>
        <p:spPr>
          <a:xfrm rot="10800000">
            <a:off x="7768045" y="1584065"/>
            <a:ext cx="3464065" cy="5273935"/>
          </a:xfrm>
          <a:custGeom>
            <a:gdLst>
              <a:gd name="connsiteX0" fmla="*/ 535089 w 3464065"/>
              <a:gd name="connsiteY0" fmla="*/ 768909 h 5273935"/>
              <a:gd name="connsiteX1" fmla="*/ 553505 w 3464065"/>
              <a:gd name="connsiteY1" fmla="*/ 796217 h 5273935"/>
              <a:gd name="connsiteX2" fmla="*/ 795250 w 3464065"/>
              <a:gd name="connsiteY2" fmla="*/ 1088753 h 5273935"/>
              <a:gd name="connsiteX3" fmla="*/ 3196465 w 3464065"/>
              <a:gd name="connsiteY3" fmla="*/ 3635620 h 5273935"/>
              <a:gd name="connsiteX4" fmla="*/ 3192683 w 3464065"/>
              <a:gd name="connsiteY4" fmla="*/ 4997756 h 5273935"/>
              <a:gd name="connsiteX5" fmla="*/ 1904002 w 3464065"/>
              <a:gd name="connsiteY5" fmla="*/ 4988332 h 5273935"/>
              <a:gd name="connsiteX6" fmla="*/ 510498 w 3464065"/>
              <a:gd name="connsiteY6" fmla="*/ 3483716 h 5273935"/>
              <a:gd name="connsiteX7" fmla="*/ 306795 w 3464065"/>
              <a:gd name="connsiteY7" fmla="*/ 1123679 h 5273935"/>
              <a:gd name="connsiteX8" fmla="*/ 146907 w 3464065"/>
              <a:gd name="connsiteY8" fmla="*/ 0 h 5273935"/>
              <a:gd name="connsiteX9" fmla="*/ 1029880 w 3464065"/>
              <a:gd name="connsiteY9" fmla="*/ 0 h 5273935"/>
              <a:gd name="connsiteX10" fmla="*/ 535089 w 3464065"/>
              <a:gd name="connsiteY10" fmla="*/ 768909 h 5273935"/>
              <a:gd name="connsiteX11" fmla="*/ 447493 w 3464065"/>
              <a:gd name="connsiteY11" fmla="*/ 639024 h 5273935"/>
              <a:gd name="connsiteX12" fmla="*/ 192397 w 3464065"/>
              <a:gd name="connsiteY12" fmla="*/ 130065 h 527393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64064" h="527393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70" name="Freeform: Shape 18"/>
          <p:cNvSpPr/>
          <p:nvPr userDrawn="1"/>
        </p:nvSpPr>
        <p:spPr>
          <a:xfrm rot="10800000">
            <a:off x="3814982" y="4268468"/>
            <a:ext cx="4562036" cy="2589532"/>
          </a:xfrm>
          <a:custGeom>
            <a:gdLst>
              <a:gd name="connsiteX0" fmla="*/ 1188117 w 4562036"/>
              <a:gd name="connsiteY0" fmla="*/ 0 h 2589532"/>
              <a:gd name="connsiteX1" fmla="*/ 4562036 w 4562036"/>
              <a:gd name="connsiteY1" fmla="*/ 0 h 2589532"/>
              <a:gd name="connsiteX2" fmla="*/ 2178811 w 4562036"/>
              <a:gd name="connsiteY2" fmla="*/ 2219035 h 2589532"/>
              <a:gd name="connsiteX3" fmla="*/ 366013 w 4562036"/>
              <a:gd name="connsiteY3" fmla="*/ 2299009 h 2589532"/>
              <a:gd name="connsiteX4" fmla="*/ 273076 w 4562036"/>
              <a:gd name="connsiteY4" fmla="*/ 915700 h 25895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036" h="2589532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3145728" name="Straight Connector 20"/>
          <p:cNvCxnSpPr/>
          <p:nvPr userDrawn="1"/>
        </p:nvCxnSpPr>
        <p:spPr>
          <a:xfrm>
            <a:off x="0" y="3879669"/>
            <a:ext cx="2325189" cy="29783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22"/>
          <p:cNvCxnSpPr/>
          <p:nvPr userDrawn="1"/>
        </p:nvCxnSpPr>
        <p:spPr>
          <a:xfrm>
            <a:off x="9866811" y="0"/>
            <a:ext cx="2325189" cy="29783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bg>
      <p:bgPr>
        <a:solidFill>
          <a:srgbClr val="FFE6D6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</a:xfrm>
      </p:grpSpPr>
      <p:pic>
        <p:nvPicPr>
          <p:cNvPr id="2097183" name="Graphic 2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395012" y="376276"/>
            <a:ext cx="11806913" cy="6490970"/>
          </a:xfrm>
          <a:prstGeom prst="rect">
            <a:avLst/>
          </a:prstGeom>
        </p:spPr>
      </p:pic>
      <p:pic>
        <p:nvPicPr>
          <p:cNvPr id="209718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892" y="4502803"/>
            <a:ext cx="2686050" cy="2247900"/>
          </a:xfrm>
          <a:prstGeom prst="rect">
            <a:avLst/>
          </a:prstGeom>
        </p:spPr>
      </p:pic>
      <p:pic>
        <p:nvPicPr>
          <p:cNvPr id="2097185" name="Graphic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28021" y="3283603"/>
            <a:ext cx="3238500" cy="3574397"/>
          </a:xfrm>
          <a:prstGeom prst="rect">
            <a:avLst/>
          </a:prstGeom>
        </p:spPr>
      </p:pic>
      <p:pic>
        <p:nvPicPr>
          <p:cNvPr id="2097186" name="Graphic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603" y="3046459"/>
            <a:ext cx="4953000" cy="3811541"/>
          </a:xfrm>
          <a:prstGeom prst="rect">
            <a:avLst/>
          </a:prstGeom>
        </p:spPr>
      </p:pic>
      <p:pic>
        <p:nvPicPr>
          <p:cNvPr id="2097187" name="Graphic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585" y="2609961"/>
            <a:ext cx="828675" cy="885825"/>
          </a:xfrm>
          <a:prstGeom prst="rect">
            <a:avLst/>
          </a:prstGeom>
        </p:spPr>
      </p:pic>
      <p:pic>
        <p:nvPicPr>
          <p:cNvPr id="2097188" name="Graphic 22"/>
          <p:cNvPicPr>
            <a:picLocks noChangeAspect="1"/>
          </p:cNvPicPr>
          <p:nvPr userDrawn="1"/>
        </p:nvPicPr>
        <p:blipFill>
          <a:blip r:embed="rId6"/>
          <a:srcRect r="45486" b="2406"/>
          <a:stretch>
            <a:fillRect/>
          </a:stretch>
        </p:blipFill>
        <p:spPr>
          <a:xfrm>
            <a:off x="11353360" y="1788385"/>
            <a:ext cx="841180" cy="3207059"/>
          </a:xfrm>
          <a:custGeom>
            <a:gdLst>
              <a:gd name="connsiteX0" fmla="*/ 0 w 841180"/>
              <a:gd name="connsiteY0" fmla="*/ 0 h 3207059"/>
              <a:gd name="connsiteX1" fmla="*/ 841180 w 841180"/>
              <a:gd name="connsiteY1" fmla="*/ 0 h 3207059"/>
              <a:gd name="connsiteX2" fmla="*/ 841180 w 841180"/>
              <a:gd name="connsiteY2" fmla="*/ 3207059 h 3207059"/>
              <a:gd name="connsiteX3" fmla="*/ 0 w 841180"/>
              <a:gd name="connsiteY3" fmla="*/ 3207059 h 320705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180" h="3207059">
                <a:moveTo>
                  <a:pt x="0" y="0"/>
                </a:moveTo>
                <a:lnTo>
                  <a:pt x="841180" y="0"/>
                </a:lnTo>
                <a:lnTo>
                  <a:pt x="841180" y="3207059"/>
                </a:lnTo>
                <a:lnTo>
                  <a:pt x="0" y="3207059"/>
                </a:lnTo>
                <a:close/>
              </a:path>
            </a:pathLst>
          </a:custGeom>
        </p:spPr>
      </p:pic>
      <p:pic>
        <p:nvPicPr>
          <p:cNvPr id="2097189" name="Graphic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52603" y="3483848"/>
            <a:ext cx="4655873" cy="3374152"/>
          </a:xfrm>
          <a:prstGeom prst="rect">
            <a:avLst/>
          </a:prstGeom>
        </p:spPr>
      </p:pic>
      <p:sp>
        <p:nvSpPr>
          <p:cNvPr id="1048781" name="Graphic 12"/>
          <p:cNvSpPr/>
          <p:nvPr/>
        </p:nvSpPr>
        <p:spPr>
          <a:xfrm>
            <a:off x="7201365" y="-7062"/>
            <a:ext cx="4990635" cy="4253673"/>
          </a:xfrm>
          <a:custGeom>
            <a:gdLst>
              <a:gd name="connsiteX0" fmla="*/ 2079 w 5045663"/>
              <a:gd name="connsiteY0" fmla="*/ 3600 h 4253673"/>
              <a:gd name="connsiteX1" fmla="*/ 430565 w 5045663"/>
              <a:gd name="connsiteY1" fmla="*/ 619357 h 4253673"/>
              <a:gd name="connsiteX2" fmla="*/ 1149085 w 5045663"/>
              <a:gd name="connsiteY2" fmla="*/ 650425 h 4253673"/>
              <a:gd name="connsiteX3" fmla="*/ 1868346 w 5045663"/>
              <a:gd name="connsiteY3" fmla="*/ 538792 h 4253673"/>
              <a:gd name="connsiteX4" fmla="*/ 2280244 w 5045663"/>
              <a:gd name="connsiteY4" fmla="*/ 629783 h 4253673"/>
              <a:gd name="connsiteX5" fmla="*/ 2516823 w 5045663"/>
              <a:gd name="connsiteY5" fmla="*/ 964156 h 4253673"/>
              <a:gd name="connsiteX6" fmla="*/ 2457044 w 5045663"/>
              <a:gd name="connsiteY6" fmla="*/ 1359505 h 4253673"/>
              <a:gd name="connsiteX7" fmla="*/ 2697432 w 5045663"/>
              <a:gd name="connsiteY7" fmla="*/ 1886498 h 4253673"/>
              <a:gd name="connsiteX8" fmla="*/ 3276396 w 5045663"/>
              <a:gd name="connsiteY8" fmla="*/ 1939576 h 4253673"/>
              <a:gd name="connsiteX9" fmla="*/ 3742994 w 5045663"/>
              <a:gd name="connsiteY9" fmla="*/ 1517161 h 4253673"/>
              <a:gd name="connsiteX10" fmla="*/ 4305452 w 5045663"/>
              <a:gd name="connsiteY10" fmla="*/ 1303794 h 4253673"/>
              <a:gd name="connsiteX11" fmla="*/ 4572504 w 5045663"/>
              <a:gd name="connsiteY11" fmla="*/ 1826258 h 4253673"/>
              <a:gd name="connsiteX12" fmla="*/ 4284503 w 5045663"/>
              <a:gd name="connsiteY12" fmla="*/ 2388636 h 4253673"/>
              <a:gd name="connsiteX13" fmla="*/ 4163357 w 5045663"/>
              <a:gd name="connsiteY13" fmla="*/ 2840750 h 4253673"/>
              <a:gd name="connsiteX14" fmla="*/ 4611757 w 5045663"/>
              <a:gd name="connsiteY14" fmla="*/ 3108669 h 4253673"/>
              <a:gd name="connsiteX15" fmla="*/ 4720736 w 5045663"/>
              <a:gd name="connsiteY15" fmla="*/ 3534349 h 4253673"/>
              <a:gd name="connsiteX16" fmla="*/ 4691322 w 5045663"/>
              <a:gd name="connsiteY16" fmla="*/ 3987622 h 4253673"/>
              <a:gd name="connsiteX17" fmla="*/ 5008631 w 5045663"/>
              <a:gd name="connsiteY17" fmla="*/ 4249328 h 4253673"/>
              <a:gd name="connsiteX18" fmla="*/ 5045663 w 5045663"/>
              <a:gd name="connsiteY18" fmla="*/ 4039331 h 4253673"/>
              <a:gd name="connsiteX19" fmla="*/ 5045663 w 5045663"/>
              <a:gd name="connsiteY19" fmla="*/ 7060 h 4253673"/>
              <a:gd name="connsiteX20" fmla="*/ 2079 w 5045663"/>
              <a:gd name="connsiteY20" fmla="*/ 3600 h 425367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45663" h="4253673">
                <a:moveTo>
                  <a:pt x="2079" y="3600"/>
                </a:moveTo>
                <a:cubicBezTo>
                  <a:pt x="-26170" y="243927"/>
                  <a:pt x="239397" y="511553"/>
                  <a:pt x="430565" y="619357"/>
                </a:cubicBezTo>
                <a:cubicBezTo>
                  <a:pt x="621733" y="727161"/>
                  <a:pt x="909861" y="693288"/>
                  <a:pt x="1149085" y="650425"/>
                </a:cubicBezTo>
                <a:cubicBezTo>
                  <a:pt x="1388310" y="607667"/>
                  <a:pt x="1625312" y="541003"/>
                  <a:pt x="1868346" y="538792"/>
                </a:cubicBezTo>
                <a:cubicBezTo>
                  <a:pt x="2010653" y="537528"/>
                  <a:pt x="2156558" y="559749"/>
                  <a:pt x="2280244" y="629783"/>
                </a:cubicBezTo>
                <a:cubicBezTo>
                  <a:pt x="2403930" y="699817"/>
                  <a:pt x="2502434" y="823245"/>
                  <a:pt x="2516823" y="964156"/>
                </a:cubicBezTo>
                <a:cubicBezTo>
                  <a:pt x="2530472" y="1097273"/>
                  <a:pt x="2470481" y="1226388"/>
                  <a:pt x="2457044" y="1359505"/>
                </a:cubicBezTo>
                <a:cubicBezTo>
                  <a:pt x="2436729" y="1560655"/>
                  <a:pt x="2531953" y="1769283"/>
                  <a:pt x="2697432" y="1886498"/>
                </a:cubicBezTo>
                <a:cubicBezTo>
                  <a:pt x="2862910" y="2003607"/>
                  <a:pt x="3092189" y="2024670"/>
                  <a:pt x="3276396" y="1939576"/>
                </a:cubicBezTo>
                <a:cubicBezTo>
                  <a:pt x="3468431" y="1850796"/>
                  <a:pt x="3594762" y="1667655"/>
                  <a:pt x="3742994" y="1517161"/>
                </a:cubicBezTo>
                <a:cubicBezTo>
                  <a:pt x="3891227" y="1366667"/>
                  <a:pt x="4104318" y="1237867"/>
                  <a:pt x="4305452" y="1303794"/>
                </a:cubicBezTo>
                <a:cubicBezTo>
                  <a:pt x="4508386" y="1370247"/>
                  <a:pt x="4604986" y="1616156"/>
                  <a:pt x="4572504" y="1826258"/>
                </a:cubicBezTo>
                <a:cubicBezTo>
                  <a:pt x="4540022" y="2036360"/>
                  <a:pt x="4411363" y="2217606"/>
                  <a:pt x="4284503" y="2388636"/>
                </a:cubicBezTo>
                <a:cubicBezTo>
                  <a:pt x="4185787" y="2521753"/>
                  <a:pt x="4081887" y="2696469"/>
                  <a:pt x="4163357" y="2840750"/>
                </a:cubicBezTo>
                <a:cubicBezTo>
                  <a:pt x="4250222" y="2994614"/>
                  <a:pt x="4480982" y="2989559"/>
                  <a:pt x="4611757" y="3108669"/>
                </a:cubicBezTo>
                <a:cubicBezTo>
                  <a:pt x="4724545" y="3211351"/>
                  <a:pt x="4738617" y="3383118"/>
                  <a:pt x="4720736" y="3534349"/>
                </a:cubicBezTo>
                <a:cubicBezTo>
                  <a:pt x="4702855" y="3685475"/>
                  <a:pt x="4661062" y="3838391"/>
                  <a:pt x="4691322" y="3987622"/>
                </a:cubicBezTo>
                <a:cubicBezTo>
                  <a:pt x="4721583" y="4136852"/>
                  <a:pt x="4859023" y="4280711"/>
                  <a:pt x="5008631" y="4249328"/>
                </a:cubicBezTo>
                <a:cubicBezTo>
                  <a:pt x="5010006" y="4176871"/>
                  <a:pt x="5044287" y="4111787"/>
                  <a:pt x="5045663" y="4039331"/>
                </a:cubicBezTo>
                <a:lnTo>
                  <a:pt x="5045663" y="7060"/>
                </a:lnTo>
                <a:cubicBezTo>
                  <a:pt x="3375524" y="-3568"/>
                  <a:pt x="4410681" y="14"/>
                  <a:pt x="2079" y="3600"/>
                </a:cubicBezTo>
                <a:close/>
              </a:path>
            </a:pathLst>
          </a:custGeom>
          <a:solidFill>
            <a:srgbClr val="FFC86B"/>
          </a:solidFill>
          <a:ln w="1057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90" name="Graphic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2828" y="0"/>
            <a:ext cx="4019121" cy="2534770"/>
          </a:xfrm>
          <a:prstGeom prst="rect">
            <a:avLst/>
          </a:prstGeom>
        </p:spPr>
      </p:pic>
      <p:pic>
        <p:nvPicPr>
          <p:cNvPr id="2097191" name="Graphic 1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93396" y="885302"/>
            <a:ext cx="285750" cy="314325"/>
          </a:xfrm>
          <a:prstGeom prst="rect">
            <a:avLst/>
          </a:prstGeom>
        </p:spPr>
      </p:pic>
      <p:pic>
        <p:nvPicPr>
          <p:cNvPr id="2097192" name="Graphic 1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27866" y="5511091"/>
            <a:ext cx="285750" cy="314325"/>
          </a:xfrm>
          <a:prstGeom prst="rect">
            <a:avLst/>
          </a:prstGeom>
        </p:spPr>
      </p:pic>
      <p:pic>
        <p:nvPicPr>
          <p:cNvPr id="2097193" name="Graphic 1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482476" y="1790818"/>
            <a:ext cx="689818" cy="758800"/>
          </a:xfrm>
          <a:prstGeom prst="rect">
            <a:avLst/>
          </a:prstGeom>
        </p:spPr>
      </p:pic>
      <p:pic>
        <p:nvPicPr>
          <p:cNvPr id="2097194" name="Graphic 1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198610" y="1386198"/>
            <a:ext cx="828675" cy="885825"/>
          </a:xfrm>
          <a:prstGeom prst="rect">
            <a:avLst/>
          </a:prstGeom>
        </p:spPr>
      </p:pic>
      <p:sp>
        <p:nvSpPr>
          <p:cNvPr id="1048782" name="Graphic 8"/>
          <p:cNvSpPr/>
          <p:nvPr/>
        </p:nvSpPr>
        <p:spPr>
          <a:xfrm>
            <a:off x="1" y="0"/>
            <a:ext cx="4788553" cy="2402310"/>
          </a:xfrm>
          <a:custGeom>
            <a:gdLst>
              <a:gd name="connsiteX0" fmla="*/ 4672855 w 4788553"/>
              <a:gd name="connsiteY0" fmla="*/ 22548 h 2402312"/>
              <a:gd name="connsiteX1" fmla="*/ 4624309 w 4788553"/>
              <a:gd name="connsiteY1" fmla="*/ 0 h 2402312"/>
              <a:gd name="connsiteX2" fmla="*/ 96 w 4788553"/>
              <a:gd name="connsiteY2" fmla="*/ 4855 h 2402312"/>
              <a:gd name="connsiteX3" fmla="*/ 0 w 4788553"/>
              <a:gd name="connsiteY3" fmla="*/ 2372849 h 2402312"/>
              <a:gd name="connsiteX4" fmla="*/ 1033386 w 4788553"/>
              <a:gd name="connsiteY4" fmla="*/ 1563368 h 2402312"/>
              <a:gd name="connsiteX5" fmla="*/ 2294095 w 4788553"/>
              <a:gd name="connsiteY5" fmla="*/ 1646674 h 2402312"/>
              <a:gd name="connsiteX6" fmla="*/ 2929999 w 4788553"/>
              <a:gd name="connsiteY6" fmla="*/ 2193500 h 2402312"/>
              <a:gd name="connsiteX7" fmla="*/ 3726454 w 4788553"/>
              <a:gd name="connsiteY7" fmla="*/ 2369063 h 2402312"/>
              <a:gd name="connsiteX8" fmla="*/ 4117971 w 4788553"/>
              <a:gd name="connsiteY8" fmla="*/ 1691942 h 2402312"/>
              <a:gd name="connsiteX9" fmla="*/ 3748490 w 4788553"/>
              <a:gd name="connsiteY9" fmla="*/ 1194687 h 2402312"/>
              <a:gd name="connsiteX10" fmla="*/ 3692322 w 4788553"/>
              <a:gd name="connsiteY10" fmla="*/ 624624 h 2402312"/>
              <a:gd name="connsiteX11" fmla="*/ 4103556 w 4788553"/>
              <a:gd name="connsiteY11" fmla="*/ 576259 h 2402312"/>
              <a:gd name="connsiteX12" fmla="*/ 4526885 w 4788553"/>
              <a:gd name="connsiteY12" fmla="*/ 637189 h 2402312"/>
              <a:gd name="connsiteX13" fmla="*/ 4779060 w 4788553"/>
              <a:gd name="connsiteY13" fmla="*/ 375738 h 2402312"/>
              <a:gd name="connsiteX14" fmla="*/ 4672855 w 4788553"/>
              <a:gd name="connsiteY14" fmla="*/ 22548 h 24023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88553" h="2402312">
                <a:moveTo>
                  <a:pt x="4672855" y="22548"/>
                </a:moveTo>
                <a:cubicBezTo>
                  <a:pt x="4694726" y="3615"/>
                  <a:pt x="4652807" y="0"/>
                  <a:pt x="4624309" y="0"/>
                </a:cubicBezTo>
                <a:lnTo>
                  <a:pt x="96" y="4855"/>
                </a:lnTo>
                <a:cubicBezTo>
                  <a:pt x="2511" y="955902"/>
                  <a:pt x="3742" y="1578820"/>
                  <a:pt x="0" y="2372849"/>
                </a:cubicBezTo>
                <a:cubicBezTo>
                  <a:pt x="282661" y="2027748"/>
                  <a:pt x="624969" y="1722407"/>
                  <a:pt x="1033386" y="1563368"/>
                </a:cubicBezTo>
                <a:cubicBezTo>
                  <a:pt x="1441803" y="1404329"/>
                  <a:pt x="1923288" y="1408288"/>
                  <a:pt x="2294095" y="1646674"/>
                </a:cubicBezTo>
                <a:cubicBezTo>
                  <a:pt x="2528375" y="1797279"/>
                  <a:pt x="2704666" y="2028609"/>
                  <a:pt x="2929999" y="2193500"/>
                </a:cubicBezTo>
                <a:cubicBezTo>
                  <a:pt x="3159972" y="2361834"/>
                  <a:pt x="3458207" y="2456672"/>
                  <a:pt x="3726454" y="2369063"/>
                </a:cubicBezTo>
                <a:cubicBezTo>
                  <a:pt x="3994700" y="2281454"/>
                  <a:pt x="4199986" y="1971465"/>
                  <a:pt x="4117971" y="1691942"/>
                </a:cubicBezTo>
                <a:cubicBezTo>
                  <a:pt x="4058655" y="1489873"/>
                  <a:pt x="3879051" y="1356824"/>
                  <a:pt x="3748490" y="1194687"/>
                </a:cubicBezTo>
                <a:cubicBezTo>
                  <a:pt x="3617929" y="1032549"/>
                  <a:pt x="3542708" y="767828"/>
                  <a:pt x="3692322" y="624624"/>
                </a:cubicBezTo>
                <a:cubicBezTo>
                  <a:pt x="3798362" y="523245"/>
                  <a:pt x="3964380" y="537359"/>
                  <a:pt x="4103556" y="576259"/>
                </a:cubicBezTo>
                <a:cubicBezTo>
                  <a:pt x="4242733" y="615158"/>
                  <a:pt x="4386880" y="672818"/>
                  <a:pt x="4526885" y="637189"/>
                </a:cubicBezTo>
                <a:cubicBezTo>
                  <a:pt x="4648168" y="606380"/>
                  <a:pt x="4749071" y="501558"/>
                  <a:pt x="4779060" y="375738"/>
                </a:cubicBezTo>
                <a:cubicBezTo>
                  <a:pt x="4809049" y="249919"/>
                  <a:pt x="4766468" y="108436"/>
                  <a:pt x="4672855" y="22548"/>
                </a:cubicBezTo>
                <a:close/>
              </a:path>
            </a:pathLst>
          </a:custGeom>
          <a:solidFill>
            <a:srgbClr val="636C82"/>
          </a:solidFill>
          <a:ln w="1654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195" name="Graphic 34"/>
          <p:cNvPicPr>
            <a:picLocks noChangeAspect="1"/>
          </p:cNvPicPr>
          <p:nvPr userDrawn="1"/>
        </p:nvPicPr>
        <p:blipFill>
          <a:blip r:embed="rId12"/>
          <a:srcRect l="11708" r="3062" b="17682"/>
          <a:stretch>
            <a:fillRect/>
          </a:stretch>
        </p:blipFill>
        <p:spPr>
          <a:xfrm>
            <a:off x="-55261" y="4891367"/>
            <a:ext cx="1802232" cy="1975879"/>
          </a:xfrm>
          <a:custGeom>
            <a:gdLst>
              <a:gd name="connsiteX0" fmla="*/ 0 w 1802232"/>
              <a:gd name="connsiteY0" fmla="*/ 0 h 1975879"/>
              <a:gd name="connsiteX1" fmla="*/ 1802232 w 1802232"/>
              <a:gd name="connsiteY1" fmla="*/ 0 h 1975879"/>
              <a:gd name="connsiteX2" fmla="*/ 1802232 w 1802232"/>
              <a:gd name="connsiteY2" fmla="*/ 1975879 h 1975879"/>
              <a:gd name="connsiteX3" fmla="*/ 0 w 1802232"/>
              <a:gd name="connsiteY3" fmla="*/ 1975879 h 19758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2232" h="1975879">
                <a:moveTo>
                  <a:pt x="0" y="0"/>
                </a:moveTo>
                <a:lnTo>
                  <a:pt x="1802232" y="0"/>
                </a:lnTo>
                <a:lnTo>
                  <a:pt x="1802232" y="1975879"/>
                </a:lnTo>
                <a:lnTo>
                  <a:pt x="0" y="1975879"/>
                </a:lnTo>
                <a:close/>
              </a:path>
            </a:pathLst>
          </a:custGeom>
        </p:spPr>
      </p:pic>
      <p:pic>
        <p:nvPicPr>
          <p:cNvPr id="2097196" name="Graphic 39"/>
          <p:cNvPicPr>
            <a:picLocks noChangeAspect="1"/>
          </p:cNvPicPr>
          <p:nvPr userDrawn="1"/>
        </p:nvPicPr>
        <p:blipFill>
          <a:blip r:embed="rId13"/>
          <a:srcRect r="3935" b="12561"/>
          <a:stretch>
            <a:fillRect/>
          </a:stretch>
        </p:blipFill>
        <p:spPr>
          <a:xfrm>
            <a:off x="7042256" y="4443132"/>
            <a:ext cx="5149744" cy="2414868"/>
          </a:xfrm>
          <a:custGeom>
            <a:gdLst>
              <a:gd name="connsiteX0" fmla="*/ 0 w 5149744"/>
              <a:gd name="connsiteY0" fmla="*/ 0 h 2414868"/>
              <a:gd name="connsiteX1" fmla="*/ 5149744 w 5149744"/>
              <a:gd name="connsiteY1" fmla="*/ 0 h 2414868"/>
              <a:gd name="connsiteX2" fmla="*/ 5149744 w 5149744"/>
              <a:gd name="connsiteY2" fmla="*/ 2414868 h 2414868"/>
              <a:gd name="connsiteX3" fmla="*/ 0 w 5149744"/>
              <a:gd name="connsiteY3" fmla="*/ 2414868 h 24148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744" h="2414868">
                <a:moveTo>
                  <a:pt x="0" y="0"/>
                </a:moveTo>
                <a:lnTo>
                  <a:pt x="5149744" y="0"/>
                </a:lnTo>
                <a:lnTo>
                  <a:pt x="5149744" y="2414868"/>
                </a:lnTo>
                <a:lnTo>
                  <a:pt x="0" y="2414868"/>
                </a:lnTo>
                <a:close/>
              </a:path>
            </a:pathLst>
          </a:custGeom>
        </p:spPr>
      </p:pic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ontent with Caption">
    <p:bg>
      <p:bgPr>
        <a:solidFill>
          <a:srgbClr val="467089"/>
        </a:solid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</a:xfrm>
      </p:grpSpPr>
      <p:pic>
        <p:nvPicPr>
          <p:cNvPr id="2097197" name="Graphic 747"/>
          <p:cNvPicPr>
            <a:picLocks noChangeAspect="1"/>
          </p:cNvPicPr>
          <p:nvPr userDrawn="1"/>
        </p:nvPicPr>
        <p:blipFill>
          <a:blip r:embed="rId1"/>
          <a:srcRect t="17227"/>
          <a:stretch>
            <a:fillRect/>
          </a:stretch>
        </p:blipFill>
        <p:spPr>
          <a:xfrm rot="1330473">
            <a:off x="4529675" y="-771448"/>
            <a:ext cx="3571876" cy="2633284"/>
          </a:xfrm>
          <a:custGeom>
            <a:gdLst>
              <a:gd name="connsiteX0" fmla="*/ 0 w 3571876"/>
              <a:gd name="connsiteY0" fmla="*/ 1455805 h 2633284"/>
              <a:gd name="connsiteX1" fmla="*/ 3571876 w 3571876"/>
              <a:gd name="connsiteY1" fmla="*/ 0 h 2633284"/>
              <a:gd name="connsiteX2" fmla="*/ 3571875 w 3571876"/>
              <a:gd name="connsiteY2" fmla="*/ 2289274 h 2633284"/>
              <a:gd name="connsiteX3" fmla="*/ 2727833 w 3571876"/>
              <a:gd name="connsiteY3" fmla="*/ 2633284 h 2633284"/>
              <a:gd name="connsiteX4" fmla="*/ 176355 w 3571876"/>
              <a:gd name="connsiteY4" fmla="*/ 2633284 h 2633284"/>
              <a:gd name="connsiteX5" fmla="*/ 0 w 3571876"/>
              <a:gd name="connsiteY5" fmla="*/ 2200589 h 26332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876" h="2633284">
                <a:moveTo>
                  <a:pt x="0" y="1455805"/>
                </a:moveTo>
                <a:lnTo>
                  <a:pt x="3571876" y="0"/>
                </a:lnTo>
                <a:lnTo>
                  <a:pt x="3571875" y="2289274"/>
                </a:lnTo>
                <a:lnTo>
                  <a:pt x="2727833" y="2633284"/>
                </a:lnTo>
                <a:lnTo>
                  <a:pt x="176355" y="2633284"/>
                </a:lnTo>
                <a:lnTo>
                  <a:pt x="0" y="2200589"/>
                </a:lnTo>
                <a:close/>
              </a:path>
            </a:pathLst>
          </a:custGeom>
        </p:spPr>
      </p:pic>
      <p:pic>
        <p:nvPicPr>
          <p:cNvPr id="2097198" name="Graphic 46"/>
          <p:cNvPicPr>
            <a:picLocks noChangeAspect="1"/>
          </p:cNvPicPr>
          <p:nvPr userDrawn="1"/>
        </p:nvPicPr>
        <p:blipFill>
          <a:blip r:embed="rId2"/>
          <a:srcRect l="61568" b="28871"/>
          <a:stretch>
            <a:fillRect/>
          </a:stretch>
        </p:blipFill>
        <p:spPr>
          <a:xfrm>
            <a:off x="-3" y="2722789"/>
            <a:ext cx="1372756" cy="2262868"/>
          </a:xfrm>
          <a:custGeom>
            <a:gdLst>
              <a:gd name="connsiteX0" fmla="*/ 0 w 1372756"/>
              <a:gd name="connsiteY0" fmla="*/ 0 h 2262868"/>
              <a:gd name="connsiteX1" fmla="*/ 1372756 w 1372756"/>
              <a:gd name="connsiteY1" fmla="*/ 0 h 2262868"/>
              <a:gd name="connsiteX2" fmla="*/ 1372756 w 1372756"/>
              <a:gd name="connsiteY2" fmla="*/ 2262868 h 2262868"/>
              <a:gd name="connsiteX3" fmla="*/ 0 w 1372756"/>
              <a:gd name="connsiteY3" fmla="*/ 2262868 h 22628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2756" h="2262868">
                <a:moveTo>
                  <a:pt x="0" y="0"/>
                </a:moveTo>
                <a:lnTo>
                  <a:pt x="1372756" y="0"/>
                </a:lnTo>
                <a:lnTo>
                  <a:pt x="1372756" y="2262868"/>
                </a:lnTo>
                <a:lnTo>
                  <a:pt x="0" y="2262868"/>
                </a:lnTo>
                <a:close/>
              </a:path>
            </a:pathLst>
          </a:custGeom>
        </p:spPr>
      </p:pic>
      <p:pic>
        <p:nvPicPr>
          <p:cNvPr id="2097199" name="Graphic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7878" y="4738045"/>
            <a:ext cx="3584122" cy="2119955"/>
          </a:xfrm>
          <a:prstGeom prst="rect">
            <a:avLst/>
          </a:prstGeom>
        </p:spPr>
      </p:pic>
      <p:pic>
        <p:nvPicPr>
          <p:cNvPr id="2097200" name="Graphic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924526">
            <a:off x="-576889" y="649548"/>
            <a:ext cx="3166468" cy="1721308"/>
          </a:xfrm>
          <a:prstGeom prst="rect">
            <a:avLst/>
          </a:prstGeom>
        </p:spPr>
      </p:pic>
      <p:pic>
        <p:nvPicPr>
          <p:cNvPr id="2097201" name="Graphic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2663" y="2948328"/>
            <a:ext cx="362956" cy="362956"/>
          </a:xfrm>
          <a:prstGeom prst="rect">
            <a:avLst/>
          </a:prstGeom>
        </p:spPr>
      </p:pic>
      <p:pic>
        <p:nvPicPr>
          <p:cNvPr id="2097202" name="Graphic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87770" y="5428511"/>
            <a:ext cx="1004230" cy="1419225"/>
          </a:xfrm>
          <a:prstGeom prst="rect">
            <a:avLst/>
          </a:prstGeom>
        </p:spPr>
      </p:pic>
      <p:pic>
        <p:nvPicPr>
          <p:cNvPr id="2097203" name="Graphic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800000">
            <a:off x="-2" y="-1"/>
            <a:ext cx="1372753" cy="1749155"/>
          </a:xfrm>
          <a:prstGeom prst="rect">
            <a:avLst/>
          </a:prstGeom>
        </p:spPr>
      </p:pic>
      <p:pic>
        <p:nvPicPr>
          <p:cNvPr id="2097204" name="Graphic 741"/>
          <p:cNvPicPr>
            <a:picLocks noChangeAspect="1"/>
          </p:cNvPicPr>
          <p:nvPr userDrawn="1"/>
        </p:nvPicPr>
        <p:blipFill>
          <a:blip r:embed="rId8"/>
          <a:srcRect l="32526" b="19361"/>
          <a:stretch>
            <a:fillRect/>
          </a:stretch>
        </p:blipFill>
        <p:spPr>
          <a:xfrm>
            <a:off x="-3" y="5529213"/>
            <a:ext cx="1099005" cy="1328787"/>
          </a:xfrm>
          <a:custGeom>
            <a:gdLst>
              <a:gd name="connsiteX0" fmla="*/ 0 w 1099005"/>
              <a:gd name="connsiteY0" fmla="*/ 0 h 1328787"/>
              <a:gd name="connsiteX1" fmla="*/ 1099005 w 1099005"/>
              <a:gd name="connsiteY1" fmla="*/ 0 h 1328787"/>
              <a:gd name="connsiteX2" fmla="*/ 1099005 w 1099005"/>
              <a:gd name="connsiteY2" fmla="*/ 1328787 h 1328787"/>
              <a:gd name="connsiteX3" fmla="*/ 0 w 1099005"/>
              <a:gd name="connsiteY3" fmla="*/ 1328787 h 13287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005" h="1328787">
                <a:moveTo>
                  <a:pt x="0" y="0"/>
                </a:moveTo>
                <a:lnTo>
                  <a:pt x="1099005" y="0"/>
                </a:lnTo>
                <a:lnTo>
                  <a:pt x="1099005" y="1328787"/>
                </a:lnTo>
                <a:lnTo>
                  <a:pt x="0" y="1328787"/>
                </a:lnTo>
                <a:close/>
              </a:path>
            </a:pathLst>
          </a:custGeom>
        </p:spPr>
      </p:pic>
      <p:pic>
        <p:nvPicPr>
          <p:cNvPr id="2097205" name="Graphic 743"/>
          <p:cNvPicPr>
            <a:picLocks noChangeAspect="1"/>
          </p:cNvPicPr>
          <p:nvPr userDrawn="1"/>
        </p:nvPicPr>
        <p:blipFill>
          <a:blip r:embed="rId1"/>
          <a:srcRect r="16151"/>
          <a:stretch>
            <a:fillRect/>
          </a:stretch>
        </p:blipFill>
        <p:spPr>
          <a:xfrm rot="18434286" flipH="1">
            <a:off x="3937332" y="5037689"/>
            <a:ext cx="2994993" cy="3181350"/>
          </a:xfrm>
          <a:custGeom>
            <a:gdLst>
              <a:gd name="connsiteX0" fmla="*/ 875749 w 2994993"/>
              <a:gd name="connsiteY0" fmla="*/ 0 h 3181350"/>
              <a:gd name="connsiteX1" fmla="*/ 0 w 2994993"/>
              <a:gd name="connsiteY1" fmla="*/ 1152166 h 3181350"/>
              <a:gd name="connsiteX2" fmla="*/ 0 w 2994993"/>
              <a:gd name="connsiteY2" fmla="*/ 3181350 h 3181350"/>
              <a:gd name="connsiteX3" fmla="*/ 576881 w 2994993"/>
              <a:gd name="connsiteY3" fmla="*/ 3181350 h 3181350"/>
              <a:gd name="connsiteX4" fmla="*/ 2994993 w 2994993"/>
              <a:gd name="connsiteY4" fmla="*/ 0 h 3181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4993" h="3181350">
                <a:moveTo>
                  <a:pt x="875749" y="0"/>
                </a:moveTo>
                <a:lnTo>
                  <a:pt x="0" y="1152166"/>
                </a:lnTo>
                <a:lnTo>
                  <a:pt x="0" y="3181350"/>
                </a:lnTo>
                <a:lnTo>
                  <a:pt x="576881" y="3181350"/>
                </a:lnTo>
                <a:lnTo>
                  <a:pt x="2994993" y="0"/>
                </a:lnTo>
                <a:close/>
              </a:path>
            </a:pathLst>
          </a:custGeom>
        </p:spPr>
      </p:pic>
      <p:pic>
        <p:nvPicPr>
          <p:cNvPr id="2097206" name="Graphic 4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94140" y="5842907"/>
            <a:ext cx="914400" cy="1015093"/>
          </a:xfrm>
          <a:prstGeom prst="rect">
            <a:avLst/>
          </a:prstGeom>
        </p:spPr>
      </p:pic>
      <p:pic>
        <p:nvPicPr>
          <p:cNvPr id="2097207" name="Graphic 745"/>
          <p:cNvPicPr>
            <a:picLocks noChangeAspect="1"/>
          </p:cNvPicPr>
          <p:nvPr userDrawn="1"/>
        </p:nvPicPr>
        <p:blipFill>
          <a:blip r:embed="rId10"/>
          <a:srcRect l="26057" t="42342"/>
          <a:stretch>
            <a:fillRect/>
          </a:stretch>
        </p:blipFill>
        <p:spPr>
          <a:xfrm>
            <a:off x="4164826" y="-1"/>
            <a:ext cx="3654833" cy="1074588"/>
          </a:xfrm>
          <a:custGeom>
            <a:gdLst>
              <a:gd name="connsiteX0" fmla="*/ 0 w 3654833"/>
              <a:gd name="connsiteY0" fmla="*/ 0 h 1074588"/>
              <a:gd name="connsiteX1" fmla="*/ 3654833 w 3654833"/>
              <a:gd name="connsiteY1" fmla="*/ 0 h 1074588"/>
              <a:gd name="connsiteX2" fmla="*/ 3654833 w 3654833"/>
              <a:gd name="connsiteY2" fmla="*/ 1074588 h 1074588"/>
              <a:gd name="connsiteX3" fmla="*/ 0 w 3654833"/>
              <a:gd name="connsiteY3" fmla="*/ 1074588 h 1074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833" h="1074588">
                <a:moveTo>
                  <a:pt x="0" y="0"/>
                </a:moveTo>
                <a:lnTo>
                  <a:pt x="3654833" y="0"/>
                </a:lnTo>
                <a:lnTo>
                  <a:pt x="3654833" y="1074588"/>
                </a:lnTo>
                <a:lnTo>
                  <a:pt x="0" y="1074588"/>
                </a:lnTo>
                <a:close/>
              </a:path>
            </a:pathLst>
          </a:custGeom>
        </p:spPr>
      </p:pic>
      <p:pic>
        <p:nvPicPr>
          <p:cNvPr id="2097208" name="Graphic 752"/>
          <p:cNvPicPr>
            <a:picLocks noChangeAspect="1"/>
          </p:cNvPicPr>
          <p:nvPr userDrawn="1"/>
        </p:nvPicPr>
        <p:blipFill>
          <a:blip r:embed="rId2"/>
          <a:srcRect l="254" r="49561"/>
          <a:stretch>
            <a:fillRect/>
          </a:stretch>
        </p:blipFill>
        <p:spPr>
          <a:xfrm>
            <a:off x="10399462" y="1661737"/>
            <a:ext cx="1792538" cy="3020820"/>
          </a:xfrm>
          <a:custGeom>
            <a:gdLst>
              <a:gd name="connsiteX0" fmla="*/ 0 w 1792538"/>
              <a:gd name="connsiteY0" fmla="*/ 0 h 3020820"/>
              <a:gd name="connsiteX1" fmla="*/ 1792538 w 1792538"/>
              <a:gd name="connsiteY1" fmla="*/ 0 h 3020820"/>
              <a:gd name="connsiteX2" fmla="*/ 1792538 w 1792538"/>
              <a:gd name="connsiteY2" fmla="*/ 3020820 h 3020820"/>
              <a:gd name="connsiteX3" fmla="*/ 0 w 1792538"/>
              <a:gd name="connsiteY3" fmla="*/ 3020820 h 30208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538" h="3020820">
                <a:moveTo>
                  <a:pt x="0" y="0"/>
                </a:moveTo>
                <a:lnTo>
                  <a:pt x="1792538" y="0"/>
                </a:lnTo>
                <a:lnTo>
                  <a:pt x="1792538" y="3020820"/>
                </a:lnTo>
                <a:lnTo>
                  <a:pt x="0" y="3020820"/>
                </a:lnTo>
                <a:close/>
              </a:path>
            </a:pathLst>
          </a:custGeom>
        </p:spPr>
      </p:pic>
      <p:pic>
        <p:nvPicPr>
          <p:cNvPr id="2097209" name="Graphic 3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56280" y="3389657"/>
            <a:ext cx="914400" cy="1400175"/>
          </a:xfrm>
          <a:prstGeom prst="rect">
            <a:avLst/>
          </a:prstGeom>
        </p:spPr>
      </p:pic>
      <p:sp>
        <p:nvSpPr>
          <p:cNvPr id="1048784" name="Freeform: Shape 750"/>
          <p:cNvSpPr/>
          <p:nvPr/>
        </p:nvSpPr>
        <p:spPr>
          <a:xfrm rot="20653188">
            <a:off x="9995998" y="-277364"/>
            <a:ext cx="1666352" cy="4178292"/>
          </a:xfrm>
          <a:custGeom>
            <a:gdLst>
              <a:gd name="connsiteX0" fmla="*/ 1084084 w 1666352"/>
              <a:gd name="connsiteY0" fmla="*/ 2249139 h 4178292"/>
              <a:gd name="connsiteX1" fmla="*/ 1134079 w 1666352"/>
              <a:gd name="connsiteY1" fmla="*/ 2308782 h 4178292"/>
              <a:gd name="connsiteX2" fmla="*/ 1084084 w 1666352"/>
              <a:gd name="connsiteY2" fmla="*/ 2249139 h 4178292"/>
              <a:gd name="connsiteX3" fmla="*/ 102791 w 1666352"/>
              <a:gd name="connsiteY3" fmla="*/ 0 h 4178292"/>
              <a:gd name="connsiteX4" fmla="*/ 125574 w 1666352"/>
              <a:gd name="connsiteY4" fmla="*/ 6438 h 4178292"/>
              <a:gd name="connsiteX5" fmla="*/ 79127 w 1666352"/>
              <a:gd name="connsiteY5" fmla="*/ 242189 h 4178292"/>
              <a:gd name="connsiteX6" fmla="*/ 47192 w 1666352"/>
              <a:gd name="connsiteY6" fmla="*/ 444931 h 4178292"/>
              <a:gd name="connsiteX7" fmla="*/ 33317 w 1666352"/>
              <a:gd name="connsiteY7" fmla="*/ 592559 h 4178292"/>
              <a:gd name="connsiteX8" fmla="*/ 24066 w 1666352"/>
              <a:gd name="connsiteY8" fmla="*/ 872068 h 4178292"/>
              <a:gd name="connsiteX9" fmla="*/ 38822 w 1666352"/>
              <a:gd name="connsiteY9" fmla="*/ 1084062 h 4178292"/>
              <a:gd name="connsiteX10" fmla="*/ 100930 w 1666352"/>
              <a:gd name="connsiteY10" fmla="*/ 1399396 h 4178292"/>
              <a:gd name="connsiteX11" fmla="*/ 191009 w 1666352"/>
              <a:gd name="connsiteY11" fmla="*/ 1622215 h 4178292"/>
              <a:gd name="connsiteX12" fmla="*/ 315884 w 1666352"/>
              <a:gd name="connsiteY12" fmla="*/ 1805667 h 4178292"/>
              <a:gd name="connsiteX13" fmla="*/ 504411 w 1666352"/>
              <a:gd name="connsiteY13" fmla="*/ 1952902 h 4178292"/>
              <a:gd name="connsiteX14" fmla="*/ 769360 w 1666352"/>
              <a:gd name="connsiteY14" fmla="*/ 2065296 h 4178292"/>
              <a:gd name="connsiteX15" fmla="*/ 947755 w 1666352"/>
              <a:gd name="connsiteY15" fmla="*/ 2144424 h 4178292"/>
              <a:gd name="connsiteX16" fmla="*/ 1028363 w 1666352"/>
              <a:gd name="connsiteY16" fmla="*/ 2199540 h 4178292"/>
              <a:gd name="connsiteX17" fmla="*/ 1034653 w 1666352"/>
              <a:gd name="connsiteY17" fmla="*/ 2205135 h 4178292"/>
              <a:gd name="connsiteX18" fmla="*/ 1028584 w 1666352"/>
              <a:gd name="connsiteY18" fmla="*/ 2199735 h 4178292"/>
              <a:gd name="connsiteX19" fmla="*/ 1078797 w 1666352"/>
              <a:gd name="connsiteY19" fmla="*/ 2244416 h 4178292"/>
              <a:gd name="connsiteX20" fmla="*/ 1078640 w 1666352"/>
              <a:gd name="connsiteY20" fmla="*/ 2244276 h 4178292"/>
              <a:gd name="connsiteX21" fmla="*/ 1083864 w 1666352"/>
              <a:gd name="connsiteY21" fmla="*/ 2249141 h 4178292"/>
              <a:gd name="connsiteX22" fmla="*/ 1133859 w 1666352"/>
              <a:gd name="connsiteY22" fmla="*/ 2308783 h 4178292"/>
              <a:gd name="connsiteX23" fmla="*/ 1150598 w 1666352"/>
              <a:gd name="connsiteY23" fmla="*/ 2333584 h 4178292"/>
              <a:gd name="connsiteX24" fmla="*/ 1150736 w 1666352"/>
              <a:gd name="connsiteY24" fmla="*/ 2334186 h 4178292"/>
              <a:gd name="connsiteX25" fmla="*/ 1150818 w 1666352"/>
              <a:gd name="connsiteY25" fmla="*/ 2333583 h 4178292"/>
              <a:gd name="connsiteX26" fmla="*/ 1192223 w 1666352"/>
              <a:gd name="connsiteY26" fmla="*/ 2394013 h 4178292"/>
              <a:gd name="connsiteX27" fmla="*/ 1332736 w 1666352"/>
              <a:gd name="connsiteY27" fmla="*/ 2800678 h 4178292"/>
              <a:gd name="connsiteX28" fmla="*/ 1373481 w 1666352"/>
              <a:gd name="connsiteY28" fmla="*/ 3046528 h 4178292"/>
              <a:gd name="connsiteX29" fmla="*/ 1404974 w 1666352"/>
              <a:gd name="connsiteY29" fmla="*/ 3278599 h 4178292"/>
              <a:gd name="connsiteX30" fmla="*/ 1428761 w 1666352"/>
              <a:gd name="connsiteY30" fmla="*/ 3454572 h 4178292"/>
              <a:gd name="connsiteX31" fmla="*/ 1439773 w 1666352"/>
              <a:gd name="connsiteY31" fmla="*/ 3514607 h 4178292"/>
              <a:gd name="connsiteX32" fmla="*/ 1439773 w 1666352"/>
              <a:gd name="connsiteY32" fmla="*/ 3514411 h 4178292"/>
              <a:gd name="connsiteX33" fmla="*/ 1440735 w 1666352"/>
              <a:gd name="connsiteY33" fmla="*/ 3519090 h 4178292"/>
              <a:gd name="connsiteX34" fmla="*/ 1453841 w 1666352"/>
              <a:gd name="connsiteY34" fmla="*/ 3568787 h 4178292"/>
              <a:gd name="connsiteX35" fmla="*/ 1461341 w 1666352"/>
              <a:gd name="connsiteY35" fmla="*/ 3619294 h 4178292"/>
              <a:gd name="connsiteX36" fmla="*/ 1462237 w 1666352"/>
              <a:gd name="connsiteY36" fmla="*/ 3623655 h 4178292"/>
              <a:gd name="connsiteX37" fmla="*/ 1462017 w 1666352"/>
              <a:gd name="connsiteY37" fmla="*/ 3623458 h 4178292"/>
              <a:gd name="connsiteX38" fmla="*/ 1462463 w 1666352"/>
              <a:gd name="connsiteY38" fmla="*/ 3625239 h 4178292"/>
              <a:gd name="connsiteX39" fmla="*/ 1470963 w 1666352"/>
              <a:gd name="connsiteY39" fmla="*/ 3645431 h 4178292"/>
              <a:gd name="connsiteX40" fmla="*/ 1472876 w 1666352"/>
              <a:gd name="connsiteY40" fmla="*/ 3666846 h 4178292"/>
              <a:gd name="connsiteX41" fmla="*/ 1473250 w 1666352"/>
              <a:gd name="connsiteY41" fmla="*/ 3668338 h 4178292"/>
              <a:gd name="connsiteX42" fmla="*/ 1473029 w 1666352"/>
              <a:gd name="connsiteY42" fmla="*/ 3668141 h 4178292"/>
              <a:gd name="connsiteX43" fmla="*/ 1473271 w 1666352"/>
              <a:gd name="connsiteY43" fmla="*/ 3669111 h 4178292"/>
              <a:gd name="connsiteX44" fmla="*/ 1482113 w 1666352"/>
              <a:gd name="connsiteY44" fmla="*/ 3690161 h 4178292"/>
              <a:gd name="connsiteX45" fmla="*/ 1484203 w 1666352"/>
              <a:gd name="connsiteY45" fmla="*/ 3712786 h 4178292"/>
              <a:gd name="connsiteX46" fmla="*/ 1484262 w 1666352"/>
              <a:gd name="connsiteY46" fmla="*/ 3713020 h 4178292"/>
              <a:gd name="connsiteX47" fmla="*/ 1489547 w 1666352"/>
              <a:gd name="connsiteY47" fmla="*/ 3732900 h 4178292"/>
              <a:gd name="connsiteX48" fmla="*/ 1490731 w 1666352"/>
              <a:gd name="connsiteY48" fmla="*/ 3736776 h 4178292"/>
              <a:gd name="connsiteX49" fmla="*/ 1503973 w 1666352"/>
              <a:gd name="connsiteY49" fmla="*/ 3769586 h 4178292"/>
              <a:gd name="connsiteX50" fmla="*/ 1511240 w 1666352"/>
              <a:gd name="connsiteY50" fmla="*/ 3803863 h 4178292"/>
              <a:gd name="connsiteX51" fmla="*/ 1512232 w 1666352"/>
              <a:gd name="connsiteY51" fmla="*/ 3807108 h 4178292"/>
              <a:gd name="connsiteX52" fmla="*/ 1512011 w 1666352"/>
              <a:gd name="connsiteY52" fmla="*/ 3806911 h 4178292"/>
              <a:gd name="connsiteX53" fmla="*/ 1528750 w 1666352"/>
              <a:gd name="connsiteY53" fmla="*/ 3856908 h 4178292"/>
              <a:gd name="connsiteX54" fmla="*/ 1568173 w 1666352"/>
              <a:gd name="connsiteY54" fmla="*/ 3963003 h 4178292"/>
              <a:gd name="connsiteX55" fmla="*/ 1628519 w 1666352"/>
              <a:gd name="connsiteY55" fmla="*/ 4085436 h 4178292"/>
              <a:gd name="connsiteX56" fmla="*/ 1666352 w 1666352"/>
              <a:gd name="connsiteY56" fmla="*/ 4152229 h 4178292"/>
              <a:gd name="connsiteX57" fmla="*/ 1658987 w 1666352"/>
              <a:gd name="connsiteY57" fmla="*/ 4178292 h 4178292"/>
              <a:gd name="connsiteX58" fmla="*/ 1654948 w 1666352"/>
              <a:gd name="connsiteY58" fmla="*/ 4170075 h 4178292"/>
              <a:gd name="connsiteX59" fmla="*/ 1656066 w 1666352"/>
              <a:gd name="connsiteY59" fmla="*/ 4170423 h 4178292"/>
              <a:gd name="connsiteX60" fmla="*/ 1655168 w 1666352"/>
              <a:gd name="connsiteY60" fmla="*/ 4169486 h 4178292"/>
              <a:gd name="connsiteX61" fmla="*/ 1644597 w 1666352"/>
              <a:gd name="connsiteY61" fmla="*/ 4150196 h 4178292"/>
              <a:gd name="connsiteX62" fmla="*/ 1642814 w 1666352"/>
              <a:gd name="connsiteY62" fmla="*/ 4147060 h 4178292"/>
              <a:gd name="connsiteX63" fmla="*/ 1644376 w 1666352"/>
              <a:gd name="connsiteY63" fmla="*/ 4150785 h 4178292"/>
              <a:gd name="connsiteX64" fmla="*/ 1610239 w 1666352"/>
              <a:gd name="connsiteY64" fmla="*/ 4090750 h 4178292"/>
              <a:gd name="connsiteX65" fmla="*/ 1612694 w 1666352"/>
              <a:gd name="connsiteY65" fmla="*/ 4094091 h 4178292"/>
              <a:gd name="connsiteX66" fmla="*/ 1610459 w 1666352"/>
              <a:gd name="connsiteY66" fmla="*/ 4090161 h 4178292"/>
              <a:gd name="connsiteX67" fmla="*/ 1605834 w 1666352"/>
              <a:gd name="connsiteY67" fmla="*/ 4080713 h 4178292"/>
              <a:gd name="connsiteX68" fmla="*/ 1605072 w 1666352"/>
              <a:gd name="connsiteY68" fmla="*/ 4078968 h 4178292"/>
              <a:gd name="connsiteX69" fmla="*/ 1605614 w 1666352"/>
              <a:gd name="connsiteY69" fmla="*/ 4081301 h 4178292"/>
              <a:gd name="connsiteX70" fmla="*/ 1583369 w 1666352"/>
              <a:gd name="connsiteY70" fmla="*/ 4036029 h 4178292"/>
              <a:gd name="connsiteX71" fmla="*/ 1585070 w 1666352"/>
              <a:gd name="connsiteY71" fmla="*/ 4038143 h 4178292"/>
              <a:gd name="connsiteX72" fmla="*/ 1583590 w 1666352"/>
              <a:gd name="connsiteY72" fmla="*/ 4035440 h 4178292"/>
              <a:gd name="connsiteX73" fmla="*/ 1583810 w 1666352"/>
              <a:gd name="connsiteY73" fmla="*/ 4035636 h 4178292"/>
              <a:gd name="connsiteX74" fmla="*/ 1583197 w 1666352"/>
              <a:gd name="connsiteY74" fmla="*/ 4034408 h 4178292"/>
              <a:gd name="connsiteX75" fmla="*/ 1583589 w 1666352"/>
              <a:gd name="connsiteY75" fmla="*/ 4036226 h 4178292"/>
              <a:gd name="connsiteX76" fmla="*/ 1566190 w 1666352"/>
              <a:gd name="connsiteY76" fmla="*/ 4001386 h 4178292"/>
              <a:gd name="connsiteX77" fmla="*/ 1567443 w 1666352"/>
              <a:gd name="connsiteY77" fmla="*/ 4002860 h 4178292"/>
              <a:gd name="connsiteX78" fmla="*/ 1566412 w 1666352"/>
              <a:gd name="connsiteY78" fmla="*/ 4000796 h 4178292"/>
              <a:gd name="connsiteX79" fmla="*/ 1556061 w 1666352"/>
              <a:gd name="connsiteY79" fmla="*/ 3976192 h 4178292"/>
              <a:gd name="connsiteX80" fmla="*/ 1555389 w 1666352"/>
              <a:gd name="connsiteY80" fmla="*/ 3974601 h 4178292"/>
              <a:gd name="connsiteX81" fmla="*/ 1555839 w 1666352"/>
              <a:gd name="connsiteY81" fmla="*/ 3976782 h 4178292"/>
              <a:gd name="connsiteX82" fmla="*/ 1532714 w 1666352"/>
              <a:gd name="connsiteY82" fmla="*/ 3922061 h 4178292"/>
              <a:gd name="connsiteX83" fmla="*/ 1533988 w 1666352"/>
              <a:gd name="connsiteY83" fmla="*/ 3923964 h 4178292"/>
              <a:gd name="connsiteX84" fmla="*/ 1532935 w 1666352"/>
              <a:gd name="connsiteY84" fmla="*/ 3921470 h 4178292"/>
              <a:gd name="connsiteX85" fmla="*/ 1528309 w 1666352"/>
              <a:gd name="connsiteY85" fmla="*/ 3906905 h 4178292"/>
              <a:gd name="connsiteX86" fmla="*/ 1527896 w 1666352"/>
              <a:gd name="connsiteY86" fmla="*/ 3905790 h 4178292"/>
              <a:gd name="connsiteX87" fmla="*/ 1528088 w 1666352"/>
              <a:gd name="connsiteY87" fmla="*/ 3907297 h 4178292"/>
              <a:gd name="connsiteX88" fmla="*/ 1511351 w 1666352"/>
              <a:gd name="connsiteY88" fmla="*/ 3862222 h 4178292"/>
              <a:gd name="connsiteX89" fmla="*/ 1512204 w 1666352"/>
              <a:gd name="connsiteY89" fmla="*/ 3863533 h 4178292"/>
              <a:gd name="connsiteX90" fmla="*/ 1511571 w 1666352"/>
              <a:gd name="connsiteY90" fmla="*/ 3861829 h 4178292"/>
              <a:gd name="connsiteX91" fmla="*/ 1511571 w 1666352"/>
              <a:gd name="connsiteY91" fmla="*/ 3862027 h 4178292"/>
              <a:gd name="connsiteX92" fmla="*/ 1511527 w 1666352"/>
              <a:gd name="connsiteY92" fmla="*/ 3861880 h 4178292"/>
              <a:gd name="connsiteX93" fmla="*/ 1511572 w 1666352"/>
              <a:gd name="connsiteY93" fmla="*/ 3862418 h 4178292"/>
              <a:gd name="connsiteX94" fmla="*/ 1499238 w 1666352"/>
              <a:gd name="connsiteY94" fmla="*/ 3827775 h 4178292"/>
              <a:gd name="connsiteX95" fmla="*/ 1499660 w 1666352"/>
              <a:gd name="connsiteY95" fmla="*/ 3828403 h 4178292"/>
              <a:gd name="connsiteX96" fmla="*/ 1499238 w 1666352"/>
              <a:gd name="connsiteY96" fmla="*/ 3827382 h 4178292"/>
              <a:gd name="connsiteX97" fmla="*/ 1489107 w 1666352"/>
              <a:gd name="connsiteY97" fmla="*/ 3793132 h 4178292"/>
              <a:gd name="connsiteX98" fmla="*/ 1489013 w 1666352"/>
              <a:gd name="connsiteY98" fmla="*/ 3792795 h 4178292"/>
              <a:gd name="connsiteX99" fmla="*/ 1489106 w 1666352"/>
              <a:gd name="connsiteY99" fmla="*/ 3793330 h 4178292"/>
              <a:gd name="connsiteX100" fmla="*/ 1456732 w 1666352"/>
              <a:gd name="connsiteY100" fmla="*/ 3687431 h 4178292"/>
              <a:gd name="connsiteX101" fmla="*/ 1450344 w 1666352"/>
              <a:gd name="connsiteY101" fmla="*/ 3653772 h 4178292"/>
              <a:gd name="connsiteX102" fmla="*/ 1450487 w 1666352"/>
              <a:gd name="connsiteY102" fmla="*/ 3654088 h 4178292"/>
              <a:gd name="connsiteX103" fmla="*/ 1450344 w 1666352"/>
              <a:gd name="connsiteY103" fmla="*/ 3653575 h 4178292"/>
              <a:gd name="connsiteX104" fmla="*/ 1450345 w 1666352"/>
              <a:gd name="connsiteY104" fmla="*/ 3653772 h 4178292"/>
              <a:gd name="connsiteX105" fmla="*/ 1450071 w 1666352"/>
              <a:gd name="connsiteY105" fmla="*/ 3652343 h 4178292"/>
              <a:gd name="connsiteX106" fmla="*/ 1437267 w 1666352"/>
              <a:gd name="connsiteY106" fmla="*/ 3610245 h 4178292"/>
              <a:gd name="connsiteX107" fmla="*/ 1428761 w 1666352"/>
              <a:gd name="connsiteY107" fmla="*/ 3565784 h 4178292"/>
              <a:gd name="connsiteX108" fmla="*/ 1391100 w 1666352"/>
              <a:gd name="connsiteY108" fmla="*/ 3356743 h 4178292"/>
              <a:gd name="connsiteX109" fmla="*/ 1372820 w 1666352"/>
              <a:gd name="connsiteY109" fmla="*/ 3219745 h 4178292"/>
              <a:gd name="connsiteX110" fmla="*/ 1352998 w 1666352"/>
              <a:gd name="connsiteY110" fmla="*/ 3070542 h 4178292"/>
              <a:gd name="connsiteX111" fmla="*/ 1327670 w 1666352"/>
              <a:gd name="connsiteY111" fmla="*/ 2889648 h 4178292"/>
              <a:gd name="connsiteX112" fmla="*/ 1327764 w 1666352"/>
              <a:gd name="connsiteY112" fmla="*/ 2889845 h 4178292"/>
              <a:gd name="connsiteX113" fmla="*/ 1327670 w 1666352"/>
              <a:gd name="connsiteY113" fmla="*/ 2889256 h 4178292"/>
              <a:gd name="connsiteX114" fmla="*/ 1306527 w 1666352"/>
              <a:gd name="connsiteY114" fmla="*/ 2793199 h 4178292"/>
              <a:gd name="connsiteX115" fmla="*/ 1162930 w 1666352"/>
              <a:gd name="connsiteY115" fmla="*/ 2389879 h 4178292"/>
              <a:gd name="connsiteX116" fmla="*/ 1149496 w 1666352"/>
              <a:gd name="connsiteY116" fmla="*/ 2370220 h 4178292"/>
              <a:gd name="connsiteX117" fmla="*/ 1138705 w 1666352"/>
              <a:gd name="connsiteY117" fmla="*/ 2348937 h 4178292"/>
              <a:gd name="connsiteX118" fmla="*/ 1078359 w 1666352"/>
              <a:gd name="connsiteY118" fmla="*/ 2269809 h 4178292"/>
              <a:gd name="connsiteX119" fmla="*/ 1078357 w 1666352"/>
              <a:gd name="connsiteY119" fmla="*/ 2269807 h 4178292"/>
              <a:gd name="connsiteX120" fmla="*/ 1078357 w 1666352"/>
              <a:gd name="connsiteY120" fmla="*/ 2269808 h 4178292"/>
              <a:gd name="connsiteX121" fmla="*/ 1061537 w 1666352"/>
              <a:gd name="connsiteY121" fmla="*/ 2256522 h 4178292"/>
              <a:gd name="connsiteX122" fmla="*/ 1049508 w 1666352"/>
              <a:gd name="connsiteY122" fmla="*/ 2239694 h 4178292"/>
              <a:gd name="connsiteX123" fmla="*/ 1049508 w 1666352"/>
              <a:gd name="connsiteY123" fmla="*/ 2239693 h 4178292"/>
              <a:gd name="connsiteX124" fmla="*/ 1039375 w 1666352"/>
              <a:gd name="connsiteY124" fmla="*/ 2230638 h 4178292"/>
              <a:gd name="connsiteX125" fmla="*/ 1038617 w 1666352"/>
              <a:gd name="connsiteY125" fmla="*/ 2229984 h 4178292"/>
              <a:gd name="connsiteX126" fmla="*/ 1039155 w 1666352"/>
              <a:gd name="connsiteY126" fmla="*/ 2230638 h 4178292"/>
              <a:gd name="connsiteX127" fmla="*/ 999731 w 1666352"/>
              <a:gd name="connsiteY127" fmla="*/ 2200127 h 4178292"/>
              <a:gd name="connsiteX128" fmla="*/ 1000436 w 1666352"/>
              <a:gd name="connsiteY128" fmla="*/ 2200464 h 4178292"/>
              <a:gd name="connsiteX129" fmla="*/ 999952 w 1666352"/>
              <a:gd name="connsiteY129" fmla="*/ 2200129 h 4178292"/>
              <a:gd name="connsiteX130" fmla="*/ 978369 w 1666352"/>
              <a:gd name="connsiteY130" fmla="*/ 2185958 h 4178292"/>
              <a:gd name="connsiteX131" fmla="*/ 977875 w 1666352"/>
              <a:gd name="connsiteY131" fmla="*/ 2185654 h 4178292"/>
              <a:gd name="connsiteX132" fmla="*/ 978149 w 1666352"/>
              <a:gd name="connsiteY132" fmla="*/ 2185955 h 4178292"/>
              <a:gd name="connsiteX133" fmla="*/ 944452 w 1666352"/>
              <a:gd name="connsiteY133" fmla="*/ 2165287 h 4178292"/>
              <a:gd name="connsiteX134" fmla="*/ 944866 w 1666352"/>
              <a:gd name="connsiteY134" fmla="*/ 2165408 h 4178292"/>
              <a:gd name="connsiteX135" fmla="*/ 944672 w 1666352"/>
              <a:gd name="connsiteY135" fmla="*/ 2165290 h 4178292"/>
              <a:gd name="connsiteX136" fmla="*/ 900845 w 1666352"/>
              <a:gd name="connsiteY136" fmla="*/ 2144818 h 4178292"/>
              <a:gd name="connsiteX137" fmla="*/ 643382 w 1666352"/>
              <a:gd name="connsiteY137" fmla="*/ 2041086 h 4178292"/>
              <a:gd name="connsiteX138" fmla="*/ 339230 w 1666352"/>
              <a:gd name="connsiteY138" fmla="*/ 1863931 h 4178292"/>
              <a:gd name="connsiteX139" fmla="*/ 208627 w 1666352"/>
              <a:gd name="connsiteY139" fmla="*/ 1701738 h 4178292"/>
              <a:gd name="connsiteX140" fmla="*/ 47192 w 1666352"/>
              <a:gd name="connsiteY140" fmla="*/ 1290544 h 4178292"/>
              <a:gd name="connsiteX141" fmla="*/ 10853 w 1666352"/>
              <a:gd name="connsiteY141" fmla="*/ 1050797 h 4178292"/>
              <a:gd name="connsiteX142" fmla="*/ 2483 w 1666352"/>
              <a:gd name="connsiteY142" fmla="*/ 679561 h 4178292"/>
              <a:gd name="connsiteX143" fmla="*/ 22084 w 1666352"/>
              <a:gd name="connsiteY143" fmla="*/ 453198 h 4178292"/>
              <a:gd name="connsiteX144" fmla="*/ 82870 w 1666352"/>
              <a:gd name="connsiteY144" fmla="*/ 90034 h 41782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666352" h="4178292">
                <a:moveTo>
                  <a:pt x="1084084" y="2249139"/>
                </a:moveTo>
                <a:cubicBezTo>
                  <a:pt x="1106769" y="2265083"/>
                  <a:pt x="1122847" y="2285358"/>
                  <a:pt x="1134079" y="2308782"/>
                </a:cubicBezTo>
                <a:cubicBezTo>
                  <a:pt x="1113376" y="2291656"/>
                  <a:pt x="1096418" y="2271973"/>
                  <a:pt x="1084084" y="2249139"/>
                </a:cubicBezTo>
                <a:close/>
                <a:moveTo>
                  <a:pt x="102791" y="0"/>
                </a:moveTo>
                <a:lnTo>
                  <a:pt x="125574" y="6438"/>
                </a:lnTo>
                <a:lnTo>
                  <a:pt x="79127" y="242189"/>
                </a:lnTo>
                <a:cubicBezTo>
                  <a:pt x="68115" y="309900"/>
                  <a:pt x="55121" y="377219"/>
                  <a:pt x="47192" y="444931"/>
                </a:cubicBezTo>
                <a:cubicBezTo>
                  <a:pt x="41465" y="493944"/>
                  <a:pt x="37501" y="543350"/>
                  <a:pt x="33317" y="592559"/>
                </a:cubicBezTo>
                <a:cubicBezTo>
                  <a:pt x="25609" y="685663"/>
                  <a:pt x="21203" y="778767"/>
                  <a:pt x="24066" y="872068"/>
                </a:cubicBezTo>
                <a:cubicBezTo>
                  <a:pt x="26268" y="942733"/>
                  <a:pt x="31114" y="1013397"/>
                  <a:pt x="38822" y="1084062"/>
                </a:cubicBezTo>
                <a:cubicBezTo>
                  <a:pt x="50495" y="1190748"/>
                  <a:pt x="69877" y="1295858"/>
                  <a:pt x="100930" y="1399396"/>
                </a:cubicBezTo>
                <a:cubicBezTo>
                  <a:pt x="123835" y="1475965"/>
                  <a:pt x="152466" y="1550763"/>
                  <a:pt x="191009" y="1622215"/>
                </a:cubicBezTo>
                <a:cubicBezTo>
                  <a:pt x="226028" y="1686975"/>
                  <a:pt x="265890" y="1748979"/>
                  <a:pt x="315884" y="1805667"/>
                </a:cubicBezTo>
                <a:cubicBezTo>
                  <a:pt x="368522" y="1865310"/>
                  <a:pt x="431732" y="1913928"/>
                  <a:pt x="504411" y="1952902"/>
                </a:cubicBezTo>
                <a:cubicBezTo>
                  <a:pt x="588543" y="1998175"/>
                  <a:pt x="679062" y="2031834"/>
                  <a:pt x="769360" y="2065296"/>
                </a:cubicBezTo>
                <a:cubicBezTo>
                  <a:pt x="830808" y="2088129"/>
                  <a:pt x="891593" y="2112734"/>
                  <a:pt x="947755" y="2144424"/>
                </a:cubicBezTo>
                <a:cubicBezTo>
                  <a:pt x="976167" y="2160566"/>
                  <a:pt x="1001715" y="2181036"/>
                  <a:pt x="1028363" y="2199540"/>
                </a:cubicBezTo>
                <a:lnTo>
                  <a:pt x="1034653" y="2205135"/>
                </a:lnTo>
                <a:lnTo>
                  <a:pt x="1028584" y="2199735"/>
                </a:lnTo>
                <a:cubicBezTo>
                  <a:pt x="1051488" y="2208986"/>
                  <a:pt x="1068226" y="2223946"/>
                  <a:pt x="1078797" y="2244416"/>
                </a:cubicBezTo>
                <a:lnTo>
                  <a:pt x="1078640" y="2244276"/>
                </a:lnTo>
                <a:lnTo>
                  <a:pt x="1083864" y="2249141"/>
                </a:lnTo>
                <a:cubicBezTo>
                  <a:pt x="1101043" y="2268628"/>
                  <a:pt x="1117561" y="2288705"/>
                  <a:pt x="1133859" y="2308783"/>
                </a:cubicBezTo>
                <a:cubicBezTo>
                  <a:pt x="1140025" y="2316656"/>
                  <a:pt x="1142229" y="2326891"/>
                  <a:pt x="1150598" y="2333584"/>
                </a:cubicBezTo>
                <a:lnTo>
                  <a:pt x="1150736" y="2334186"/>
                </a:lnTo>
                <a:lnTo>
                  <a:pt x="1150818" y="2333583"/>
                </a:lnTo>
                <a:cubicBezTo>
                  <a:pt x="1170639" y="2350512"/>
                  <a:pt x="1180770" y="2372754"/>
                  <a:pt x="1192223" y="2394013"/>
                </a:cubicBezTo>
                <a:cubicBezTo>
                  <a:pt x="1262039" y="2523138"/>
                  <a:pt x="1303224" y="2660530"/>
                  <a:pt x="1332736" y="2800678"/>
                </a:cubicBezTo>
                <a:cubicBezTo>
                  <a:pt x="1349915" y="2881973"/>
                  <a:pt x="1363130" y="2964054"/>
                  <a:pt x="1373481" y="3046528"/>
                </a:cubicBezTo>
                <a:cubicBezTo>
                  <a:pt x="1383171" y="3123886"/>
                  <a:pt x="1396386" y="3201046"/>
                  <a:pt x="1404974" y="3278599"/>
                </a:cubicBezTo>
                <a:cubicBezTo>
                  <a:pt x="1411363" y="3337454"/>
                  <a:pt x="1425678" y="3395521"/>
                  <a:pt x="1428761" y="3454572"/>
                </a:cubicBezTo>
                <a:cubicBezTo>
                  <a:pt x="1432285" y="3474650"/>
                  <a:pt x="1433826" y="3494924"/>
                  <a:pt x="1439773" y="3514607"/>
                </a:cubicBezTo>
                <a:lnTo>
                  <a:pt x="1439773" y="3514411"/>
                </a:lnTo>
                <a:lnTo>
                  <a:pt x="1440735" y="3519090"/>
                </a:lnTo>
                <a:lnTo>
                  <a:pt x="1453841" y="3568787"/>
                </a:lnTo>
                <a:lnTo>
                  <a:pt x="1461341" y="3619294"/>
                </a:lnTo>
                <a:lnTo>
                  <a:pt x="1462237" y="3623655"/>
                </a:lnTo>
                <a:lnTo>
                  <a:pt x="1462017" y="3623458"/>
                </a:lnTo>
                <a:lnTo>
                  <a:pt x="1462463" y="3625239"/>
                </a:lnTo>
                <a:lnTo>
                  <a:pt x="1470963" y="3645431"/>
                </a:lnTo>
                <a:lnTo>
                  <a:pt x="1472876" y="3666846"/>
                </a:lnTo>
                <a:lnTo>
                  <a:pt x="1473250" y="3668338"/>
                </a:lnTo>
                <a:lnTo>
                  <a:pt x="1473029" y="3668141"/>
                </a:lnTo>
                <a:lnTo>
                  <a:pt x="1473271" y="3669111"/>
                </a:lnTo>
                <a:lnTo>
                  <a:pt x="1482113" y="3690161"/>
                </a:lnTo>
                <a:lnTo>
                  <a:pt x="1484203" y="3712786"/>
                </a:lnTo>
                <a:lnTo>
                  <a:pt x="1484262" y="3713020"/>
                </a:lnTo>
                <a:cubicBezTo>
                  <a:pt x="1485363" y="3719712"/>
                  <a:pt x="1481399" y="3727586"/>
                  <a:pt x="1489547" y="3732900"/>
                </a:cubicBezTo>
                <a:lnTo>
                  <a:pt x="1490731" y="3736776"/>
                </a:lnTo>
                <a:lnTo>
                  <a:pt x="1503973" y="3769586"/>
                </a:lnTo>
                <a:lnTo>
                  <a:pt x="1511240" y="3803863"/>
                </a:lnTo>
                <a:lnTo>
                  <a:pt x="1512232" y="3807108"/>
                </a:lnTo>
                <a:lnTo>
                  <a:pt x="1512011" y="3806911"/>
                </a:lnTo>
                <a:cubicBezTo>
                  <a:pt x="1516637" y="3823839"/>
                  <a:pt x="1522803" y="3840374"/>
                  <a:pt x="1528750" y="3856908"/>
                </a:cubicBezTo>
                <a:cubicBezTo>
                  <a:pt x="1536238" y="3893913"/>
                  <a:pt x="1552976" y="3928360"/>
                  <a:pt x="1568173" y="3963003"/>
                </a:cubicBezTo>
                <a:cubicBezTo>
                  <a:pt x="1586233" y="4004536"/>
                  <a:pt x="1602090" y="4047249"/>
                  <a:pt x="1628519" y="4085436"/>
                </a:cubicBezTo>
                <a:lnTo>
                  <a:pt x="1666352" y="4152229"/>
                </a:lnTo>
                <a:lnTo>
                  <a:pt x="1658987" y="4178292"/>
                </a:lnTo>
                <a:lnTo>
                  <a:pt x="1654948" y="4170075"/>
                </a:lnTo>
                <a:lnTo>
                  <a:pt x="1656066" y="4170423"/>
                </a:lnTo>
                <a:lnTo>
                  <a:pt x="1655168" y="4169486"/>
                </a:lnTo>
                <a:cubicBezTo>
                  <a:pt x="1649002" y="4164171"/>
                  <a:pt x="1645477" y="4157872"/>
                  <a:pt x="1644597" y="4150196"/>
                </a:cubicBezTo>
                <a:lnTo>
                  <a:pt x="1642814" y="4147060"/>
                </a:lnTo>
                <a:lnTo>
                  <a:pt x="1644376" y="4150785"/>
                </a:lnTo>
                <a:cubicBezTo>
                  <a:pt x="1627417" y="4133463"/>
                  <a:pt x="1617066" y="4112992"/>
                  <a:pt x="1610239" y="4090750"/>
                </a:cubicBezTo>
                <a:lnTo>
                  <a:pt x="1612694" y="4094091"/>
                </a:lnTo>
                <a:lnTo>
                  <a:pt x="1610459" y="4090161"/>
                </a:lnTo>
                <a:cubicBezTo>
                  <a:pt x="1606054" y="4087995"/>
                  <a:pt x="1605614" y="4084452"/>
                  <a:pt x="1605834" y="4080713"/>
                </a:cubicBezTo>
                <a:lnTo>
                  <a:pt x="1605072" y="4078968"/>
                </a:lnTo>
                <a:lnTo>
                  <a:pt x="1605614" y="4081301"/>
                </a:lnTo>
                <a:cubicBezTo>
                  <a:pt x="1594822" y="4067522"/>
                  <a:pt x="1585352" y="4053351"/>
                  <a:pt x="1583369" y="4036029"/>
                </a:cubicBezTo>
                <a:lnTo>
                  <a:pt x="1585070" y="4038143"/>
                </a:lnTo>
                <a:lnTo>
                  <a:pt x="1583590" y="4035440"/>
                </a:lnTo>
                <a:lnTo>
                  <a:pt x="1583810" y="4035636"/>
                </a:lnTo>
                <a:lnTo>
                  <a:pt x="1583197" y="4034408"/>
                </a:lnTo>
                <a:lnTo>
                  <a:pt x="1583589" y="4036226"/>
                </a:lnTo>
                <a:cubicBezTo>
                  <a:pt x="1573678" y="4026188"/>
                  <a:pt x="1568392" y="4014378"/>
                  <a:pt x="1566190" y="4001386"/>
                </a:cubicBezTo>
                <a:lnTo>
                  <a:pt x="1567443" y="4002860"/>
                </a:lnTo>
                <a:lnTo>
                  <a:pt x="1566412" y="4000796"/>
                </a:lnTo>
                <a:cubicBezTo>
                  <a:pt x="1560244" y="3993513"/>
                  <a:pt x="1558263" y="3984852"/>
                  <a:pt x="1556061" y="3976192"/>
                </a:cubicBezTo>
                <a:lnTo>
                  <a:pt x="1555389" y="3974601"/>
                </a:lnTo>
                <a:lnTo>
                  <a:pt x="1555839" y="3976782"/>
                </a:lnTo>
                <a:cubicBezTo>
                  <a:pt x="1545047" y="3959657"/>
                  <a:pt x="1536898" y="3941351"/>
                  <a:pt x="1532714" y="3922061"/>
                </a:cubicBezTo>
                <a:lnTo>
                  <a:pt x="1533988" y="3923964"/>
                </a:lnTo>
                <a:lnTo>
                  <a:pt x="1532935" y="3921470"/>
                </a:lnTo>
                <a:cubicBezTo>
                  <a:pt x="1526767" y="3917731"/>
                  <a:pt x="1528530" y="3912022"/>
                  <a:pt x="1528309" y="3906905"/>
                </a:cubicBezTo>
                <a:lnTo>
                  <a:pt x="1527896" y="3905790"/>
                </a:lnTo>
                <a:lnTo>
                  <a:pt x="1528088" y="3907297"/>
                </a:lnTo>
                <a:cubicBezTo>
                  <a:pt x="1519059" y="3893518"/>
                  <a:pt x="1513333" y="3878362"/>
                  <a:pt x="1511351" y="3862222"/>
                </a:cubicBezTo>
                <a:lnTo>
                  <a:pt x="1512204" y="3863533"/>
                </a:lnTo>
                <a:lnTo>
                  <a:pt x="1511571" y="3861829"/>
                </a:lnTo>
                <a:lnTo>
                  <a:pt x="1511571" y="3862027"/>
                </a:lnTo>
                <a:lnTo>
                  <a:pt x="1511527" y="3861880"/>
                </a:lnTo>
                <a:lnTo>
                  <a:pt x="1511572" y="3862418"/>
                </a:lnTo>
                <a:cubicBezTo>
                  <a:pt x="1502101" y="3852380"/>
                  <a:pt x="1501221" y="3839978"/>
                  <a:pt x="1499238" y="3827775"/>
                </a:cubicBezTo>
                <a:lnTo>
                  <a:pt x="1499660" y="3828403"/>
                </a:lnTo>
                <a:lnTo>
                  <a:pt x="1499238" y="3827382"/>
                </a:lnTo>
                <a:cubicBezTo>
                  <a:pt x="1491749" y="3816950"/>
                  <a:pt x="1488226" y="3805533"/>
                  <a:pt x="1489107" y="3793132"/>
                </a:cubicBezTo>
                <a:lnTo>
                  <a:pt x="1489013" y="3792795"/>
                </a:lnTo>
                <a:lnTo>
                  <a:pt x="1489106" y="3793330"/>
                </a:lnTo>
                <a:cubicBezTo>
                  <a:pt x="1471708" y="3759670"/>
                  <a:pt x="1466642" y="3722862"/>
                  <a:pt x="1456732" y="3687431"/>
                </a:cubicBezTo>
                <a:cubicBezTo>
                  <a:pt x="1453648" y="3676605"/>
                  <a:pt x="1448142" y="3665778"/>
                  <a:pt x="1450344" y="3653772"/>
                </a:cubicBezTo>
                <a:lnTo>
                  <a:pt x="1450487" y="3654088"/>
                </a:lnTo>
                <a:lnTo>
                  <a:pt x="1450344" y="3653575"/>
                </a:lnTo>
                <a:lnTo>
                  <a:pt x="1450345" y="3653772"/>
                </a:lnTo>
                <a:lnTo>
                  <a:pt x="1450071" y="3652343"/>
                </a:lnTo>
                <a:lnTo>
                  <a:pt x="1437267" y="3610245"/>
                </a:lnTo>
                <a:cubicBezTo>
                  <a:pt x="1434046" y="3595457"/>
                  <a:pt x="1431624" y="3580547"/>
                  <a:pt x="1428761" y="3565784"/>
                </a:cubicBezTo>
                <a:cubicBezTo>
                  <a:pt x="1415326" y="3496301"/>
                  <a:pt x="1402552" y="3426620"/>
                  <a:pt x="1391100" y="3356743"/>
                </a:cubicBezTo>
                <a:cubicBezTo>
                  <a:pt x="1383611" y="3311274"/>
                  <a:pt x="1378986" y="3265411"/>
                  <a:pt x="1372820" y="3219745"/>
                </a:cubicBezTo>
                <a:cubicBezTo>
                  <a:pt x="1366213" y="3169945"/>
                  <a:pt x="1358285" y="3120341"/>
                  <a:pt x="1352998" y="3070542"/>
                </a:cubicBezTo>
                <a:cubicBezTo>
                  <a:pt x="1346391" y="3009916"/>
                  <a:pt x="1332296" y="2950274"/>
                  <a:pt x="1327670" y="2889648"/>
                </a:cubicBezTo>
                <a:lnTo>
                  <a:pt x="1327764" y="2889845"/>
                </a:lnTo>
                <a:lnTo>
                  <a:pt x="1327670" y="2889256"/>
                </a:lnTo>
                <a:cubicBezTo>
                  <a:pt x="1316658" y="2857958"/>
                  <a:pt x="1313575" y="2825283"/>
                  <a:pt x="1306527" y="2793199"/>
                </a:cubicBezTo>
                <a:cubicBezTo>
                  <a:pt x="1275474" y="2654034"/>
                  <a:pt x="1234288" y="2517823"/>
                  <a:pt x="1162930" y="2389879"/>
                </a:cubicBezTo>
                <a:cubicBezTo>
                  <a:pt x="1159076" y="2383186"/>
                  <a:pt x="1154066" y="2376838"/>
                  <a:pt x="1149496" y="2370220"/>
                </a:cubicBezTo>
                <a:lnTo>
                  <a:pt x="1138705" y="2348937"/>
                </a:lnTo>
                <a:lnTo>
                  <a:pt x="1078359" y="2269809"/>
                </a:lnTo>
                <a:lnTo>
                  <a:pt x="1078357" y="2269807"/>
                </a:lnTo>
                <a:lnTo>
                  <a:pt x="1078357" y="2269808"/>
                </a:lnTo>
                <a:cubicBezTo>
                  <a:pt x="1072521" y="2265478"/>
                  <a:pt x="1066630" y="2261295"/>
                  <a:pt x="1061537" y="2256522"/>
                </a:cubicBezTo>
                <a:lnTo>
                  <a:pt x="1049508" y="2239694"/>
                </a:lnTo>
                <a:lnTo>
                  <a:pt x="1049508" y="2239693"/>
                </a:lnTo>
                <a:cubicBezTo>
                  <a:pt x="1044662" y="2237921"/>
                  <a:pt x="1041358" y="2234772"/>
                  <a:pt x="1039375" y="2230638"/>
                </a:cubicBezTo>
                <a:lnTo>
                  <a:pt x="1038617" y="2229984"/>
                </a:lnTo>
                <a:lnTo>
                  <a:pt x="1039155" y="2230638"/>
                </a:lnTo>
                <a:cubicBezTo>
                  <a:pt x="1021976" y="2224536"/>
                  <a:pt x="1011625" y="2211544"/>
                  <a:pt x="999731" y="2200127"/>
                </a:cubicBezTo>
                <a:lnTo>
                  <a:pt x="1000436" y="2200464"/>
                </a:lnTo>
                <a:lnTo>
                  <a:pt x="999952" y="2200129"/>
                </a:lnTo>
                <a:cubicBezTo>
                  <a:pt x="992685" y="2195404"/>
                  <a:pt x="985637" y="2190682"/>
                  <a:pt x="978369" y="2185958"/>
                </a:cubicBezTo>
                <a:lnTo>
                  <a:pt x="977875" y="2185654"/>
                </a:lnTo>
                <a:lnTo>
                  <a:pt x="978149" y="2185955"/>
                </a:lnTo>
                <a:cubicBezTo>
                  <a:pt x="965154" y="2181231"/>
                  <a:pt x="953482" y="2175129"/>
                  <a:pt x="944452" y="2165287"/>
                </a:cubicBezTo>
                <a:lnTo>
                  <a:pt x="944866" y="2165408"/>
                </a:lnTo>
                <a:lnTo>
                  <a:pt x="944672" y="2165290"/>
                </a:lnTo>
                <a:cubicBezTo>
                  <a:pt x="927494" y="2162928"/>
                  <a:pt x="915380" y="2151708"/>
                  <a:pt x="900845" y="2144818"/>
                </a:cubicBezTo>
                <a:cubicBezTo>
                  <a:pt x="817372" y="2105254"/>
                  <a:pt x="729717" y="2074548"/>
                  <a:pt x="643382" y="2041086"/>
                </a:cubicBezTo>
                <a:cubicBezTo>
                  <a:pt x="530841" y="1997388"/>
                  <a:pt x="424684" y="1944438"/>
                  <a:pt x="339230" y="1863931"/>
                </a:cubicBezTo>
                <a:cubicBezTo>
                  <a:pt x="287474" y="1815116"/>
                  <a:pt x="245187" y="1760198"/>
                  <a:pt x="208627" y="1701738"/>
                </a:cubicBezTo>
                <a:cubicBezTo>
                  <a:pt x="128020" y="1573204"/>
                  <a:pt x="78906" y="1434235"/>
                  <a:pt x="47192" y="1290544"/>
                </a:cubicBezTo>
                <a:cubicBezTo>
                  <a:pt x="29352" y="1211220"/>
                  <a:pt x="19441" y="1131106"/>
                  <a:pt x="10853" y="1050797"/>
                </a:cubicBezTo>
                <a:cubicBezTo>
                  <a:pt x="-2363" y="927182"/>
                  <a:pt x="-1262" y="803372"/>
                  <a:pt x="2483" y="679561"/>
                </a:cubicBezTo>
                <a:cubicBezTo>
                  <a:pt x="4685" y="604173"/>
                  <a:pt x="12614" y="528587"/>
                  <a:pt x="22084" y="453198"/>
                </a:cubicBezTo>
                <a:cubicBezTo>
                  <a:pt x="37501" y="331356"/>
                  <a:pt x="58203" y="210497"/>
                  <a:pt x="82870" y="90034"/>
                </a:cubicBezTo>
                <a:close/>
              </a:path>
            </a:pathLst>
          </a:custGeom>
          <a:noFill/>
          <a:ln w="19464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2097210" name="Graphic 754"/>
          <p:cNvPicPr>
            <a:picLocks noChangeAspect="1"/>
          </p:cNvPicPr>
          <p:nvPr userDrawn="1"/>
        </p:nvPicPr>
        <p:blipFill>
          <a:blip r:embed="rId12"/>
          <a:srcRect t="46948" r="14633"/>
          <a:stretch>
            <a:fillRect/>
          </a:stretch>
        </p:blipFill>
        <p:spPr>
          <a:xfrm>
            <a:off x="10801568" y="-12807"/>
            <a:ext cx="1390432" cy="874204"/>
          </a:xfrm>
          <a:custGeom>
            <a:gdLst>
              <a:gd name="connsiteX0" fmla="*/ 0 w 1390432"/>
              <a:gd name="connsiteY0" fmla="*/ 0 h 874204"/>
              <a:gd name="connsiteX1" fmla="*/ 1390432 w 1390432"/>
              <a:gd name="connsiteY1" fmla="*/ 0 h 874204"/>
              <a:gd name="connsiteX2" fmla="*/ 1390432 w 1390432"/>
              <a:gd name="connsiteY2" fmla="*/ 874204 h 874204"/>
              <a:gd name="connsiteX3" fmla="*/ 0 w 1390432"/>
              <a:gd name="connsiteY3" fmla="*/ 874204 h 8742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432" h="874204">
                <a:moveTo>
                  <a:pt x="0" y="0"/>
                </a:moveTo>
                <a:lnTo>
                  <a:pt x="1390432" y="0"/>
                </a:lnTo>
                <a:lnTo>
                  <a:pt x="1390432" y="874204"/>
                </a:lnTo>
                <a:lnTo>
                  <a:pt x="0" y="874204"/>
                </a:lnTo>
                <a:close/>
              </a:path>
            </a:pathLst>
          </a:custGeom>
        </p:spPr>
      </p:pic>
      <p:pic>
        <p:nvPicPr>
          <p:cNvPr id="2097211" name="Graphic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1798" y="660102"/>
            <a:ext cx="362956" cy="362956"/>
          </a:xfrm>
          <a:prstGeom prst="rect">
            <a:avLst/>
          </a:prstGeom>
        </p:spPr>
      </p:pic>
      <p:sp>
        <p:nvSpPr>
          <p:cNvPr id="1048785" name="Freeform: Shape 756"/>
          <p:cNvSpPr/>
          <p:nvPr userDrawn="1"/>
        </p:nvSpPr>
        <p:spPr>
          <a:xfrm>
            <a:off x="11800348" y="1358192"/>
            <a:ext cx="391652" cy="1075598"/>
          </a:xfrm>
          <a:custGeom>
            <a:gdLst>
              <a:gd name="connsiteX0" fmla="*/ 391652 w 391652"/>
              <a:gd name="connsiteY0" fmla="*/ 0 h 1075598"/>
              <a:gd name="connsiteX1" fmla="*/ 391652 w 391652"/>
              <a:gd name="connsiteY1" fmla="*/ 1075598 h 1075598"/>
              <a:gd name="connsiteX2" fmla="*/ 297730 w 391652"/>
              <a:gd name="connsiteY2" fmla="*/ 1036096 h 1075598"/>
              <a:gd name="connsiteX3" fmla="*/ 64899 w 391652"/>
              <a:gd name="connsiteY3" fmla="*/ 800404 h 1075598"/>
              <a:gd name="connsiteX4" fmla="*/ 303704 w 391652"/>
              <a:gd name="connsiteY4" fmla="*/ 35369 h 10755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52" h="1075598">
                <a:moveTo>
                  <a:pt x="391652" y="0"/>
                </a:moveTo>
                <a:lnTo>
                  <a:pt x="391652" y="1075598"/>
                </a:lnTo>
                <a:lnTo>
                  <a:pt x="297730" y="1036096"/>
                </a:lnTo>
                <a:cubicBezTo>
                  <a:pt x="201617" y="984360"/>
                  <a:pt x="119392" y="904355"/>
                  <a:pt x="64899" y="800404"/>
                </a:cubicBezTo>
                <a:cubicBezTo>
                  <a:pt x="-80415" y="523202"/>
                  <a:pt x="26501" y="180684"/>
                  <a:pt x="303704" y="3536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86" name="Freeform: Shape 48"/>
          <p:cNvSpPr/>
          <p:nvPr userDrawn="1"/>
        </p:nvSpPr>
        <p:spPr>
          <a:xfrm rot="-1659861">
            <a:off x="-265999" y="4963738"/>
            <a:ext cx="797144" cy="1049309"/>
          </a:xfrm>
          <a:custGeom>
            <a:gdLst>
              <a:gd name="connsiteX0" fmla="*/ 523917 w 797144"/>
              <a:gd name="connsiteY0" fmla="*/ 0 h 1049309"/>
              <a:gd name="connsiteX1" fmla="*/ 547290 w 797144"/>
              <a:gd name="connsiteY1" fmla="*/ 12686 h 1049309"/>
              <a:gd name="connsiteX2" fmla="*/ 797144 w 797144"/>
              <a:gd name="connsiteY2" fmla="*/ 482606 h 1049309"/>
              <a:gd name="connsiteX3" fmla="*/ 230441 w 797144"/>
              <a:gd name="connsiteY3" fmla="*/ 1049309 h 1049309"/>
              <a:gd name="connsiteX4" fmla="*/ 9854 w 797144"/>
              <a:gd name="connsiteY4" fmla="*/ 1004775 h 1049309"/>
              <a:gd name="connsiteX5" fmla="*/ 0 w 797144"/>
              <a:gd name="connsiteY5" fmla="*/ 999426 h 10493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7144" h="1049309">
                <a:moveTo>
                  <a:pt x="523917" y="0"/>
                </a:moveTo>
                <a:lnTo>
                  <a:pt x="547290" y="12686"/>
                </a:lnTo>
                <a:cubicBezTo>
                  <a:pt x="698034" y="114527"/>
                  <a:pt x="797144" y="286992"/>
                  <a:pt x="797144" y="482606"/>
                </a:cubicBezTo>
                <a:cubicBezTo>
                  <a:pt x="797144" y="795587"/>
                  <a:pt x="543422" y="1049309"/>
                  <a:pt x="230441" y="1049309"/>
                </a:cubicBezTo>
                <a:cubicBezTo>
                  <a:pt x="152195" y="1049309"/>
                  <a:pt x="77654" y="1033451"/>
                  <a:pt x="9854" y="1004775"/>
                </a:cubicBezTo>
                <a:lnTo>
                  <a:pt x="0" y="999426"/>
                </a:lnTo>
                <a:close/>
              </a:path>
            </a:pathLst>
          </a:custGeom>
          <a:noFill/>
          <a:ln w="14598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Vertical Title and Text">
    <p:spTree>
      <p:nvGrpSpPr>
        <p:cNvPr id="55" name=""/>
        <p:cNvGrpSpPr/>
        <p:nvPr/>
      </p:nvGrpSpPr>
      <p:grpSpPr>
        <a:xfrm>
          <a:off x="0" y="0"/>
          <a:ext cx="0" cy="0"/>
        </a:xfrm>
      </p:grpSpPr>
      <p:pic>
        <p:nvPicPr>
          <p:cNvPr id="2097212" name="Picture 2" descr="Background pattern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Custom Layout">
    <p:spTree>
      <p:nvGrpSpPr>
        <p:cNvPr id="69" name=""/>
        <p:cNvGrpSpPr/>
        <p:nvPr/>
      </p:nvGrpSpPr>
      <p:grpSpPr>
        <a:xfrm>
          <a:off x="0" y="0"/>
          <a:ext cx="0" cy="0"/>
        </a:xfrm>
      </p:grpSpPr>
      <p:pic>
        <p:nvPicPr>
          <p:cNvPr id="2097225" name="Picture 18" descr="Background pattern  Description automatically generated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226" name="Graphic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1300" y="1401570"/>
            <a:ext cx="6629400" cy="4054860"/>
          </a:xfrm>
          <a:prstGeom prst="rect">
            <a:avLst/>
          </a:prstGeom>
        </p:spPr>
      </p:pic>
      <p:sp>
        <p:nvSpPr>
          <p:cNvPr id="1048825" name="Graphic 23"/>
          <p:cNvSpPr/>
          <p:nvPr/>
        </p:nvSpPr>
        <p:spPr>
          <a:xfrm>
            <a:off x="3004810" y="1198378"/>
            <a:ext cx="6628231" cy="4056897"/>
          </a:xfrm>
          <a:custGeom>
            <a:gdLst>
              <a:gd name="connsiteX0" fmla="*/ 97904 w 6628231"/>
              <a:gd name="connsiteY0" fmla="*/ 1043693 h 4056897"/>
              <a:gd name="connsiteX1" fmla="*/ 761980 w 6628231"/>
              <a:gd name="connsiteY1" fmla="*/ 708355 h 4056897"/>
              <a:gd name="connsiteX2" fmla="*/ 3859477 w 6628231"/>
              <a:gd name="connsiteY2" fmla="*/ 348614 h 4056897"/>
              <a:gd name="connsiteX3" fmla="*/ 6509970 w 6628231"/>
              <a:gd name="connsiteY3" fmla="*/ 905345 h 4056897"/>
              <a:gd name="connsiteX4" fmla="*/ 4049975 w 6628231"/>
              <a:gd name="connsiteY4" fmla="*/ 4032320 h 4056897"/>
              <a:gd name="connsiteX5" fmla="*/ 97904 w 6628231"/>
              <a:gd name="connsiteY5" fmla="*/ 1043693 h 40568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8231" h="4056897">
                <a:moveTo>
                  <a:pt x="97904" y="1043693"/>
                </a:moveTo>
                <a:cubicBezTo>
                  <a:pt x="202964" y="787226"/>
                  <a:pt x="486044" y="644981"/>
                  <a:pt x="761980" y="708355"/>
                </a:cubicBezTo>
                <a:cubicBezTo>
                  <a:pt x="1355858" y="844847"/>
                  <a:pt x="2571520" y="989134"/>
                  <a:pt x="3859477" y="348614"/>
                </a:cubicBezTo>
                <a:cubicBezTo>
                  <a:pt x="5669208" y="-551435"/>
                  <a:pt x="6340522" y="532243"/>
                  <a:pt x="6509970" y="905345"/>
                </a:cubicBezTo>
                <a:cubicBezTo>
                  <a:pt x="6821720" y="1591981"/>
                  <a:pt x="6678847" y="3753954"/>
                  <a:pt x="4049975" y="4032320"/>
                </a:cubicBezTo>
                <a:cubicBezTo>
                  <a:pt x="1613506" y="4290365"/>
                  <a:pt x="-483591" y="2463358"/>
                  <a:pt x="97904" y="1043693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Custom Layout">
    <p:bg>
      <p:bgPr>
        <a:solidFill>
          <a:srgbClr val="EAECED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</a:xfrm>
      </p:grpSpPr>
      <p:pic>
        <p:nvPicPr>
          <p:cNvPr id="2097213" name="Graphic 9"/>
          <p:cNvPicPr>
            <a:picLocks noChangeAspect="1"/>
          </p:cNvPicPr>
          <p:nvPr userDrawn="1"/>
        </p:nvPicPr>
        <p:blipFill>
          <a:blip r:embed="rId1"/>
          <a:srcRect l="769" t="4251" r="769" b="9067"/>
          <a:stretch>
            <a:fillRect/>
          </a:stretch>
        </p:blipFill>
        <p:spPr>
          <a:xfrm>
            <a:off x="0" y="0"/>
            <a:ext cx="12192000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48791" name="Freeform: Shape 14"/>
          <p:cNvSpPr/>
          <p:nvPr userDrawn="1"/>
        </p:nvSpPr>
        <p:spPr>
          <a:xfrm>
            <a:off x="6654800" y="3498850"/>
            <a:ext cx="5537200" cy="3359150"/>
          </a:xfrm>
          <a:custGeom>
            <a:gdLst>
              <a:gd name="connsiteX0" fmla="*/ 3359150 w 5537200"/>
              <a:gd name="connsiteY0" fmla="*/ 0 h 3359150"/>
              <a:gd name="connsiteX1" fmla="*/ 5495881 w 5537200"/>
              <a:gd name="connsiteY1" fmla="*/ 767067 h 3359150"/>
              <a:gd name="connsiteX2" fmla="*/ 5537200 w 5537200"/>
              <a:gd name="connsiteY2" fmla="*/ 804620 h 3359150"/>
              <a:gd name="connsiteX3" fmla="*/ 5537200 w 5537200"/>
              <a:gd name="connsiteY3" fmla="*/ 3359150 h 3359150"/>
              <a:gd name="connsiteX4" fmla="*/ 0 w 5537200"/>
              <a:gd name="connsiteY4" fmla="*/ 3359150 h 3359150"/>
              <a:gd name="connsiteX5" fmla="*/ 3359150 w 5537200"/>
              <a:gd name="connsiteY5" fmla="*/ 0 h 3359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7200" h="3359150">
                <a:moveTo>
                  <a:pt x="3359150" y="0"/>
                </a:moveTo>
                <a:cubicBezTo>
                  <a:pt x="4170803" y="0"/>
                  <a:pt x="4915222" y="287864"/>
                  <a:pt x="5495881" y="767067"/>
                </a:cubicBezTo>
                <a:lnTo>
                  <a:pt x="5537200" y="804620"/>
                </a:lnTo>
                <a:lnTo>
                  <a:pt x="5537200" y="3359150"/>
                </a:lnTo>
                <a:lnTo>
                  <a:pt x="0" y="3359150"/>
                </a:lnTo>
                <a:cubicBezTo>
                  <a:pt x="0" y="1503943"/>
                  <a:pt x="1503943" y="0"/>
                  <a:pt x="3359150" y="0"/>
                </a:cubicBezTo>
                <a:close/>
              </a:path>
            </a:pathLst>
          </a:custGeom>
          <a:solidFill>
            <a:srgbClr val="C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2" name="Freeform: Shape 17"/>
          <p:cNvSpPr/>
          <p:nvPr userDrawn="1"/>
        </p:nvSpPr>
        <p:spPr>
          <a:xfrm>
            <a:off x="0" y="0"/>
            <a:ext cx="2743200" cy="2946400"/>
          </a:xfrm>
          <a:custGeom>
            <a:gdLst>
              <a:gd name="connsiteX0" fmla="*/ 0 w 2743200"/>
              <a:gd name="connsiteY0" fmla="*/ 0 h 2946400"/>
              <a:gd name="connsiteX1" fmla="*/ 2340798 w 2743200"/>
              <a:gd name="connsiteY1" fmla="*/ 0 h 2946400"/>
              <a:gd name="connsiteX2" fmla="*/ 2434123 w 2743200"/>
              <a:gd name="connsiteY2" fmla="*/ 124802 h 2946400"/>
              <a:gd name="connsiteX3" fmla="*/ 2743200 w 2743200"/>
              <a:gd name="connsiteY3" fmla="*/ 1136650 h 2946400"/>
              <a:gd name="connsiteX4" fmla="*/ 933450 w 2743200"/>
              <a:gd name="connsiteY4" fmla="*/ 2946400 h 2946400"/>
              <a:gd name="connsiteX5" fmla="*/ 70816 w 2743200"/>
              <a:gd name="connsiteY5" fmla="*/ 2727973 h 2946400"/>
              <a:gd name="connsiteX6" fmla="*/ 0 w 2743200"/>
              <a:gd name="connsiteY6" fmla="*/ 2684951 h 29464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200" h="2946400">
                <a:moveTo>
                  <a:pt x="0" y="0"/>
                </a:moveTo>
                <a:lnTo>
                  <a:pt x="2340798" y="0"/>
                </a:lnTo>
                <a:lnTo>
                  <a:pt x="2434123" y="124802"/>
                </a:lnTo>
                <a:cubicBezTo>
                  <a:pt x="2629258" y="413640"/>
                  <a:pt x="2743200" y="761839"/>
                  <a:pt x="2743200" y="1136650"/>
                </a:cubicBezTo>
                <a:cubicBezTo>
                  <a:pt x="2743200" y="2136147"/>
                  <a:pt x="1932947" y="2946400"/>
                  <a:pt x="933450" y="2946400"/>
                </a:cubicBezTo>
                <a:cubicBezTo>
                  <a:pt x="621107" y="2946400"/>
                  <a:pt x="327245" y="2867274"/>
                  <a:pt x="70816" y="2727973"/>
                </a:cubicBezTo>
                <a:lnTo>
                  <a:pt x="0" y="2684951"/>
                </a:lnTo>
                <a:close/>
              </a:path>
            </a:pathLst>
          </a:custGeom>
          <a:solidFill>
            <a:srgbClr val="C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3" name="Oval 15"/>
          <p:cNvSpPr/>
          <p:nvPr userDrawn="1"/>
        </p:nvSpPr>
        <p:spPr>
          <a:xfrm>
            <a:off x="0" y="165100"/>
            <a:ext cx="2019300" cy="2019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94" name="Freeform: Shape 20"/>
          <p:cNvSpPr/>
          <p:nvPr userDrawn="1"/>
        </p:nvSpPr>
        <p:spPr>
          <a:xfrm>
            <a:off x="8255000" y="4565650"/>
            <a:ext cx="3517900" cy="2292350"/>
          </a:xfrm>
          <a:custGeom>
            <a:gdLst>
              <a:gd name="connsiteX0" fmla="*/ 1758950 w 3517900"/>
              <a:gd name="connsiteY0" fmla="*/ 0 h 2292350"/>
              <a:gd name="connsiteX1" fmla="*/ 3517900 w 3517900"/>
              <a:gd name="connsiteY1" fmla="*/ 1758950 h 2292350"/>
              <a:gd name="connsiteX2" fmla="*/ 3438821 w 3517900"/>
              <a:gd name="connsiteY2" fmla="*/ 2282008 h 2292350"/>
              <a:gd name="connsiteX3" fmla="*/ 3435036 w 3517900"/>
              <a:gd name="connsiteY3" fmla="*/ 2292350 h 2292350"/>
              <a:gd name="connsiteX4" fmla="*/ 82865 w 3517900"/>
              <a:gd name="connsiteY4" fmla="*/ 2292350 h 2292350"/>
              <a:gd name="connsiteX5" fmla="*/ 79079 w 3517900"/>
              <a:gd name="connsiteY5" fmla="*/ 2282008 h 2292350"/>
              <a:gd name="connsiteX6" fmla="*/ 0 w 3517900"/>
              <a:gd name="connsiteY6" fmla="*/ 1758950 h 2292350"/>
              <a:gd name="connsiteX7" fmla="*/ 1758950 w 3517900"/>
              <a:gd name="connsiteY7" fmla="*/ 0 h 2292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7900" h="2292350">
                <a:moveTo>
                  <a:pt x="1758950" y="0"/>
                </a:moveTo>
                <a:cubicBezTo>
                  <a:pt x="2730391" y="0"/>
                  <a:pt x="3517900" y="787509"/>
                  <a:pt x="3517900" y="1758950"/>
                </a:cubicBezTo>
                <a:cubicBezTo>
                  <a:pt x="3517900" y="1941095"/>
                  <a:pt x="3490214" y="2116774"/>
                  <a:pt x="3438821" y="2282008"/>
                </a:cubicBezTo>
                <a:lnTo>
                  <a:pt x="3435036" y="2292350"/>
                </a:lnTo>
                <a:lnTo>
                  <a:pt x="82865" y="2292350"/>
                </a:lnTo>
                <a:lnTo>
                  <a:pt x="79079" y="2282008"/>
                </a:lnTo>
                <a:cubicBezTo>
                  <a:pt x="27686" y="2116774"/>
                  <a:pt x="0" y="1941095"/>
                  <a:pt x="0" y="1758950"/>
                </a:cubicBezTo>
                <a:cubicBezTo>
                  <a:pt x="0" y="787509"/>
                  <a:pt x="787509" y="0"/>
                  <a:pt x="175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Custom Layout">
    <p:spTree>
      <p:nvGrpSpPr>
        <p:cNvPr id="63" name=""/>
        <p:cNvGrpSpPr/>
        <p:nvPr/>
      </p:nvGrpSpPr>
      <p:grpSpPr>
        <a:xfrm>
          <a:off x="0" y="0"/>
          <a:ext cx="0" cy="0"/>
        </a:xfrm>
      </p:grpSpPr>
      <p:sp>
        <p:nvSpPr>
          <p:cNvPr id="1048804" name="Rectangle 1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11D09C">
                  <a:alpha val="14000"/>
                </a:srgbClr>
              </a:gs>
              <a:gs pos="100000">
                <a:srgbClr val="0576C6">
                  <a:alpha val="48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668235" y="1902280"/>
            <a:ext cx="4414157" cy="3053443"/>
          </a:xfrm>
          <a:custGeom>
            <a:gdLst>
              <a:gd name="connsiteX0" fmla="*/ 0 w 4414157"/>
              <a:gd name="connsiteY0" fmla="*/ 0 h 3053443"/>
              <a:gd name="connsiteX1" fmla="*/ 4414157 w 4414157"/>
              <a:gd name="connsiteY1" fmla="*/ 0 h 3053443"/>
              <a:gd name="connsiteX2" fmla="*/ 4414157 w 4414157"/>
              <a:gd name="connsiteY2" fmla="*/ 3053443 h 3053443"/>
              <a:gd name="connsiteX3" fmla="*/ 0 w 4414157"/>
              <a:gd name="connsiteY3" fmla="*/ 3053443 h 30534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157" h="3053443">
                <a:moveTo>
                  <a:pt x="0" y="0"/>
                </a:moveTo>
                <a:lnTo>
                  <a:pt x="4414157" y="0"/>
                </a:lnTo>
                <a:lnTo>
                  <a:pt x="4414157" y="3053443"/>
                </a:lnTo>
                <a:lnTo>
                  <a:pt x="0" y="3053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48806" name="Rectangle 1"/>
          <p:cNvSpPr/>
          <p:nvPr userDrawn="1"/>
        </p:nvSpPr>
        <p:spPr>
          <a:xfrm>
            <a:off x="1038040" y="4374955"/>
            <a:ext cx="1260389" cy="1161536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7" name="Rectangle 3"/>
          <p:cNvSpPr/>
          <p:nvPr userDrawn="1"/>
        </p:nvSpPr>
        <p:spPr>
          <a:xfrm>
            <a:off x="11541211" y="-1"/>
            <a:ext cx="650789" cy="1655805"/>
          </a:xfrm>
          <a:prstGeom prst="rect">
            <a:avLst/>
          </a:prstGeom>
          <a:gradFill flip="none" rotWithShape="1"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8" name="Rectangle 4"/>
          <p:cNvSpPr/>
          <p:nvPr userDrawn="1"/>
        </p:nvSpPr>
        <p:spPr>
          <a:xfrm>
            <a:off x="0" y="247133"/>
            <a:ext cx="901429" cy="1161536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4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09" name="Rectangle 7"/>
          <p:cNvSpPr/>
          <p:nvPr userDrawn="1"/>
        </p:nvSpPr>
        <p:spPr>
          <a:xfrm>
            <a:off x="722943" y="4671172"/>
            <a:ext cx="1260389" cy="1161536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0" name="Rectangle 8"/>
          <p:cNvSpPr/>
          <p:nvPr userDrawn="1"/>
        </p:nvSpPr>
        <p:spPr>
          <a:xfrm>
            <a:off x="407574" y="-1"/>
            <a:ext cx="1260389" cy="929649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1" name="Freeform: Shape 11"/>
          <p:cNvSpPr/>
          <p:nvPr userDrawn="1"/>
        </p:nvSpPr>
        <p:spPr>
          <a:xfrm>
            <a:off x="11236410" y="440036"/>
            <a:ext cx="955590" cy="2188864"/>
          </a:xfrm>
          <a:custGeom>
            <a:gdLst>
              <a:gd name="connsiteX0" fmla="*/ 0 w 955590"/>
              <a:gd name="connsiteY0" fmla="*/ 0 h 2188864"/>
              <a:gd name="connsiteX1" fmla="*/ 955590 w 955590"/>
              <a:gd name="connsiteY1" fmla="*/ 0 h 2188864"/>
              <a:gd name="connsiteX2" fmla="*/ 955590 w 955590"/>
              <a:gd name="connsiteY2" fmla="*/ 2188864 h 2188864"/>
              <a:gd name="connsiteX3" fmla="*/ 0 w 955590"/>
              <a:gd name="connsiteY3" fmla="*/ 2188864 h 21888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589" h="2188864">
                <a:moveTo>
                  <a:pt x="0" y="0"/>
                </a:moveTo>
                <a:lnTo>
                  <a:pt x="955590" y="0"/>
                </a:lnTo>
                <a:lnTo>
                  <a:pt x="955590" y="2188864"/>
                </a:lnTo>
                <a:lnTo>
                  <a:pt x="0" y="2188864"/>
                </a:lnTo>
                <a:close/>
              </a:path>
            </a:pathLst>
          </a:cu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812" name="Rectangle 12"/>
          <p:cNvSpPr/>
          <p:nvPr userDrawn="1"/>
        </p:nvSpPr>
        <p:spPr>
          <a:xfrm>
            <a:off x="5690774" y="4490898"/>
            <a:ext cx="6501226" cy="929649"/>
          </a:xfrm>
          <a:prstGeom prst="rect">
            <a:avLst/>
          </a:prstGeom>
          <a:noFill/>
          <a:ln>
            <a:gradFill>
              <a:gsLst>
                <a:gs pos="0">
                  <a:srgbClr val="3B49C9"/>
                </a:gs>
                <a:gs pos="100000">
                  <a:srgbClr val="11D0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263CC486-5C36-48C7-9A9B-2F50B5A4911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Custom Layout">
    <p:spTree>
      <p:nvGrpSpPr>
        <p:cNvPr id="59" name=""/>
        <p:cNvGrpSpPr/>
        <p:nvPr/>
      </p:nvGrpSpPr>
      <p:grpSpPr>
        <a:xfrm>
          <a:off x="0" y="0"/>
          <a:ext cx="0" cy="0"/>
        </a:xfrm>
      </p:grpSpPr>
      <p:sp>
        <p:nvSpPr>
          <p:cNvPr id="104879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24410"/>
          </a:xfrm>
          <a:custGeom>
            <a:gdLst>
              <a:gd name="connsiteX0" fmla="*/ 0 w 12192000"/>
              <a:gd name="connsiteY0" fmla="*/ 0 h 6204530"/>
              <a:gd name="connsiteX1" fmla="*/ 12192000 w 12192000"/>
              <a:gd name="connsiteY1" fmla="*/ 0 h 6204530"/>
              <a:gd name="connsiteX2" fmla="*/ 12192000 w 12192000"/>
              <a:gd name="connsiteY2" fmla="*/ 2222153 h 6204530"/>
              <a:gd name="connsiteX3" fmla="*/ 12113491 w 12192000"/>
              <a:gd name="connsiteY3" fmla="*/ 2289359 h 6204530"/>
              <a:gd name="connsiteX4" fmla="*/ 11649685 w 12192000"/>
              <a:gd name="connsiteY4" fmla="*/ 2578062 h 6204530"/>
              <a:gd name="connsiteX5" fmla="*/ 4825042 w 12192000"/>
              <a:gd name="connsiteY5" fmla="*/ 5927973 h 6204530"/>
              <a:gd name="connsiteX6" fmla="*/ 1215426 w 12192000"/>
              <a:gd name="connsiteY6" fmla="*/ 4695246 h 6204530"/>
              <a:gd name="connsiteX7" fmla="*/ 0 w 12192000"/>
              <a:gd name="connsiteY7" fmla="*/ 2219107 h 620453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04530">
                <a:moveTo>
                  <a:pt x="0" y="0"/>
                </a:moveTo>
                <a:lnTo>
                  <a:pt x="12192000" y="0"/>
                </a:lnTo>
                <a:lnTo>
                  <a:pt x="12192000" y="2222153"/>
                </a:lnTo>
                <a:lnTo>
                  <a:pt x="12113491" y="2289359"/>
                </a:lnTo>
                <a:cubicBezTo>
                  <a:pt x="11971709" y="2398976"/>
                  <a:pt x="11816832" y="2496017"/>
                  <a:pt x="11649685" y="2578062"/>
                </a:cubicBezTo>
                <a:lnTo>
                  <a:pt x="4825042" y="5927973"/>
                </a:lnTo>
                <a:cubicBezTo>
                  <a:pt x="3487866" y="6584333"/>
                  <a:pt x="1871786" y="6032422"/>
                  <a:pt x="1215426" y="4695246"/>
                </a:cubicBezTo>
                <a:lnTo>
                  <a:pt x="0" y="22191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Custom Layout">
    <p:spTree>
      <p:nvGrpSpPr>
        <p:cNvPr id="67" name=""/>
        <p:cNvGrpSpPr/>
        <p:nvPr/>
      </p:nvGrpSpPr>
      <p:grpSpPr>
        <a:xfrm>
          <a:off x="0" y="0"/>
          <a:ext cx="0" cy="0"/>
        </a:xfrm>
      </p:grpSpPr>
      <p:sp>
        <p:nvSpPr>
          <p:cNvPr id="10488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1048817" name="Freeform 17"/>
          <p:cNvSpPr/>
          <p:nvPr userDrawn="1"/>
        </p:nvSpPr>
        <p:spPr bwMode="auto">
          <a:xfrm>
            <a:off x="0" y="2451945"/>
            <a:ext cx="5345010" cy="4406056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48818" name="Freeform 17"/>
          <p:cNvSpPr/>
          <p:nvPr userDrawn="1"/>
        </p:nvSpPr>
        <p:spPr bwMode="auto">
          <a:xfrm rot="16200000">
            <a:off x="9396348" y="4062346"/>
            <a:ext cx="2755626" cy="2835683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48819" name="Freeform 17"/>
          <p:cNvSpPr/>
          <p:nvPr userDrawn="1"/>
        </p:nvSpPr>
        <p:spPr bwMode="auto">
          <a:xfrm rot="5400000">
            <a:off x="-84009" y="84009"/>
            <a:ext cx="2133367" cy="1965349"/>
          </a:xfrm>
          <a:custGeom>
            <a:gdLst>
              <a:gd name="T0" fmla="*/ 0 w 1045"/>
              <a:gd name="T1" fmla="*/ 83 h 962"/>
              <a:gd name="T2" fmla="*/ 220 w 1045"/>
              <a:gd name="T3" fmla="*/ 217 h 962"/>
              <a:gd name="T4" fmla="*/ 273 w 1045"/>
              <a:gd name="T5" fmla="*/ 462 h 962"/>
              <a:gd name="T6" fmla="*/ 435 w 1045"/>
              <a:gd name="T7" fmla="*/ 397 h 962"/>
              <a:gd name="T8" fmla="*/ 535 w 1045"/>
              <a:gd name="T9" fmla="*/ 510 h 962"/>
              <a:gd name="T10" fmla="*/ 291 w 1045"/>
              <a:gd name="T11" fmla="*/ 626 h 962"/>
              <a:gd name="T12" fmla="*/ 65 w 1045"/>
              <a:gd name="T13" fmla="*/ 685 h 962"/>
              <a:gd name="T14" fmla="*/ 239 w 1045"/>
              <a:gd name="T15" fmla="*/ 790 h 962"/>
              <a:gd name="T16" fmla="*/ 585 w 1045"/>
              <a:gd name="T17" fmla="*/ 794 h 962"/>
              <a:gd name="T18" fmla="*/ 794 w 1045"/>
              <a:gd name="T19" fmla="*/ 807 h 962"/>
              <a:gd name="T20" fmla="*/ 1045 w 1045"/>
              <a:gd name="T21" fmla="*/ 962 h 9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5" h="962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5_Custom Layout">
    <p:bg>
      <p:bgPr>
        <a:solidFill>
          <a:srgbClr val="DE545C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</a:xfrm>
      </p:grpSpPr>
      <p:grpSp>
        <p:nvGrpSpPr>
          <p:cNvPr id="73" name="Group 19"/>
          <p:cNvGrpSpPr/>
          <p:nvPr userDrawn="1"/>
        </p:nvGrpSpPr>
        <p:grpSpPr>
          <a:xfrm>
            <a:off x="0" y="1094873"/>
            <a:ext cx="12192000" cy="4445237"/>
            <a:chOff x="0" y="1094873"/>
            <a:chExt cx="12192000" cy="4445237"/>
          </a:xfrm>
        </p:grpSpPr>
        <p:sp>
          <p:nvSpPr>
            <p:cNvPr id="1048827" name="Isosceles Triangle 5"/>
            <p:cNvSpPr/>
            <p:nvPr userDrawn="1"/>
          </p:nvSpPr>
          <p:spPr>
            <a:xfrm rot="5400000">
              <a:off x="-288589" y="1644157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28" name="Isosceles Triangle 6"/>
            <p:cNvSpPr/>
            <p:nvPr userDrawn="1"/>
          </p:nvSpPr>
          <p:spPr>
            <a:xfrm rot="10800000">
              <a:off x="1445561" y="1759091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29" name="Isosceles Triangle 7"/>
            <p:cNvSpPr/>
            <p:nvPr userDrawn="1"/>
          </p:nvSpPr>
          <p:spPr>
            <a:xfrm rot="16370892">
              <a:off x="3537831" y="1383462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0" name="Isosceles Triangle 8"/>
            <p:cNvSpPr/>
            <p:nvPr userDrawn="1"/>
          </p:nvSpPr>
          <p:spPr>
            <a:xfrm rot="11138774">
              <a:off x="6129527" y="1770811"/>
              <a:ext cx="4184542" cy="3607364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1" name="Freeform: Shape 11"/>
            <p:cNvSpPr/>
            <p:nvPr userDrawn="1"/>
          </p:nvSpPr>
          <p:spPr>
            <a:xfrm>
              <a:off x="9575869" y="1355568"/>
              <a:ext cx="2616131" cy="4184542"/>
            </a:xfrm>
            <a:custGeom>
              <a:gdLst>
                <a:gd name="connsiteX0" fmla="*/ 0 w 2616131"/>
                <a:gd name="connsiteY0" fmla="*/ 0 h 4184542"/>
                <a:gd name="connsiteX1" fmla="*/ 2616131 w 2616131"/>
                <a:gd name="connsiteY1" fmla="*/ 1517356 h 4184542"/>
                <a:gd name="connsiteX2" fmla="*/ 2616131 w 2616131"/>
                <a:gd name="connsiteY2" fmla="*/ 2667186 h 4184542"/>
                <a:gd name="connsiteX3" fmla="*/ 0 w 2616131"/>
                <a:gd name="connsiteY3" fmla="*/ 4184542 h 418454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131" h="4184541">
                  <a:moveTo>
                    <a:pt x="0" y="0"/>
                  </a:moveTo>
                  <a:lnTo>
                    <a:pt x="2616131" y="1517356"/>
                  </a:lnTo>
                  <a:lnTo>
                    <a:pt x="2616131" y="2667186"/>
                  </a:lnTo>
                  <a:lnTo>
                    <a:pt x="0" y="4184542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2" name="Oval 12"/>
            <p:cNvSpPr/>
            <p:nvPr userDrawn="1"/>
          </p:nvSpPr>
          <p:spPr>
            <a:xfrm>
              <a:off x="1131376" y="1983783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3" name="Oval 13"/>
            <p:cNvSpPr/>
            <p:nvPr userDrawn="1"/>
          </p:nvSpPr>
          <p:spPr>
            <a:xfrm>
              <a:off x="465833" y="4957860"/>
              <a:ext cx="362102" cy="362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4" name="Oval 14"/>
            <p:cNvSpPr/>
            <p:nvPr userDrawn="1"/>
          </p:nvSpPr>
          <p:spPr>
            <a:xfrm>
              <a:off x="2926359" y="4394324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5" name="Oval 15"/>
            <p:cNvSpPr/>
            <p:nvPr userDrawn="1"/>
          </p:nvSpPr>
          <p:spPr>
            <a:xfrm>
              <a:off x="10128272" y="4921357"/>
              <a:ext cx="362102" cy="362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6" name="Oval 16"/>
            <p:cNvSpPr/>
            <p:nvPr userDrawn="1"/>
          </p:nvSpPr>
          <p:spPr>
            <a:xfrm>
              <a:off x="9459631" y="2255003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7" name="Oval 17"/>
            <p:cNvSpPr/>
            <p:nvPr userDrawn="1"/>
          </p:nvSpPr>
          <p:spPr>
            <a:xfrm>
              <a:off x="11825207" y="2650210"/>
              <a:ext cx="232475" cy="232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8" name="Oval 21"/>
            <p:cNvSpPr/>
            <p:nvPr userDrawn="1"/>
          </p:nvSpPr>
          <p:spPr>
            <a:xfrm>
              <a:off x="6877614" y="1331923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48839" name="Oval 22"/>
            <p:cNvSpPr/>
            <p:nvPr userDrawn="1"/>
          </p:nvSpPr>
          <p:spPr>
            <a:xfrm>
              <a:off x="7600511" y="4534058"/>
              <a:ext cx="203703" cy="203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1048840" name="Rectangle 18"/>
          <p:cNvSpPr/>
          <p:nvPr userDrawn="1"/>
        </p:nvSpPr>
        <p:spPr>
          <a:xfrm>
            <a:off x="0" y="1065730"/>
            <a:ext cx="12192000" cy="4726541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6_Custom Layou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</a:xfrm>
      </p:grpSpPr>
      <p:sp>
        <p:nvSpPr>
          <p:cNvPr id="1048842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A781E4F-9BEE-4DCF-B46B-AC01C6CE86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196A1B5-1218-479E-8A90-9DAC3F7E6C1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ED1C034-58F9-43D4-9F4A-9D314CD2517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image" Target="../media/image5.png" /><Relationship Id="rId13" Type="http://schemas.microsoft.com/office/2007/relationships/hdphoto" Target="../media/image4.wdp" /><Relationship Id="rId14" Type="http://schemas.openxmlformats.org/officeDocument/2006/relationships/image" Target="../media/image3.png" /><Relationship Id="rId15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image" Target="../media/image5.png" /><Relationship Id="rId13" Type="http://schemas.microsoft.com/office/2007/relationships/hdphoto" Target="../media/image4.wdp" /><Relationship Id="rId14" Type="http://schemas.openxmlformats.org/officeDocument/2006/relationships/image" Target="../media/image3.png" /><Relationship Id="rId15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slideLayout" Target="../slideLayouts/slideLayout45.xml" /><Relationship Id="rId13" Type="http://schemas.openxmlformats.org/officeDocument/2006/relationships/slideLayout" Target="../slideLayouts/slideLayout46.xml" /><Relationship Id="rId14" Type="http://schemas.openxmlformats.org/officeDocument/2006/relationships/slideLayout" Target="../slideLayouts/slideLayout47.xml" /><Relationship Id="rId15" Type="http://schemas.openxmlformats.org/officeDocument/2006/relationships/slideLayout" Target="../slideLayouts/slideLayout48.xml" /><Relationship Id="rId16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 /><Relationship Id="rId10" Type="http://schemas.openxmlformats.org/officeDocument/2006/relationships/slideLayout" Target="../slideLayouts/slideLayout58.xml" /><Relationship Id="rId11" Type="http://schemas.openxmlformats.org/officeDocument/2006/relationships/slideLayout" Target="../slideLayouts/slideLayout59.xml" /><Relationship Id="rId12" Type="http://schemas.openxmlformats.org/officeDocument/2006/relationships/slideLayout" Target="../slideLayouts/slideLayout60.xml" /><Relationship Id="rId13" Type="http://schemas.openxmlformats.org/officeDocument/2006/relationships/slideLayout" Target="../slideLayouts/slideLayout61.xml" /><Relationship Id="rId14" Type="http://schemas.openxmlformats.org/officeDocument/2006/relationships/slideLayout" Target="../slideLayouts/slideLayout62.xml" /><Relationship Id="rId15" Type="http://schemas.openxmlformats.org/officeDocument/2006/relationships/slideLayout" Target="../slideLayouts/slideLayout63.xml" /><Relationship Id="rId16" Type="http://schemas.openxmlformats.org/officeDocument/2006/relationships/theme" Target="../theme/theme5.xml" /><Relationship Id="rId2" Type="http://schemas.openxmlformats.org/officeDocument/2006/relationships/slideLayout" Target="../slideLayouts/slideLayout50.xml" /><Relationship Id="rId3" Type="http://schemas.openxmlformats.org/officeDocument/2006/relationships/slideLayout" Target="../slideLayouts/slideLayout51.xml" /><Relationship Id="rId4" Type="http://schemas.openxmlformats.org/officeDocument/2006/relationships/slideLayout" Target="../slideLayouts/slideLayout52.xml" /><Relationship Id="rId5" Type="http://schemas.openxmlformats.org/officeDocument/2006/relationships/slideLayout" Target="../slideLayouts/slideLayout53.xml" /><Relationship Id="rId6" Type="http://schemas.openxmlformats.org/officeDocument/2006/relationships/slideLayout" Target="../slideLayouts/slideLayout54.xml" /><Relationship Id="rId7" Type="http://schemas.openxmlformats.org/officeDocument/2006/relationships/slideLayout" Target="../slideLayouts/slideLayout55.xml" /><Relationship Id="rId8" Type="http://schemas.openxmlformats.org/officeDocument/2006/relationships/slideLayout" Target="../slideLayouts/slideLayout56.xml" /><Relationship Id="rId9" Type="http://schemas.openxmlformats.org/officeDocument/2006/relationships/slideLayout" Target="../slideLayouts/slideLayout5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64C608-40B1-4030-A28D-5B74BC98ADCE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64C608-40B1-4030-A28D-5B74BC98ADCE}" type="datetimeFigureOut">
              <a:rPr lang="en-US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BEAB3D-6D0E-4287-A2B5-9378390D27FA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14E47-A838-48D2-ACED-54A5002EFC7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BEAB3D-6D0E-4287-A2B5-9378390D27FA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14E47-A838-48D2-ACED-54A5002EFC7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57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5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7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8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9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0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1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2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3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4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5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6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7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8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79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80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81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82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83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84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58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5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0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2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3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4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2334-E2F1-05FC-5AC6-752DAC77E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4794" y="427843"/>
            <a:ext cx="3687289" cy="686513"/>
          </a:xfrm>
        </p:spPr>
        <p:txBody>
          <a:bodyPr/>
          <a:lstStyle/>
          <a:p>
            <a:r>
              <a:rPr lang="en-IN" sz="3600">
                <a:ea typeface="Baguet Script" panose="02000000000000000000" pitchFamily="2" charset="0"/>
              </a:rPr>
              <a:t>Bachelor Of Science</a:t>
            </a:r>
            <a:br>
              <a:rPr lang="en-IN" sz="3600">
                <a:ea typeface="Baguet Script" panose="02000000000000000000" pitchFamily="2" charset="0"/>
              </a:rPr>
            </a:br>
            <a:r>
              <a:rPr lang="en-IN" sz="3600">
                <a:ea typeface="Baguet Script" panose="02000000000000000000" pitchFamily="2" charset="0"/>
              </a:rPr>
              <a:t>          in</a:t>
            </a:r>
            <a:br>
              <a:rPr lang="en-IN" sz="3600">
                <a:ea typeface="Baguet Script" panose="02000000000000000000" pitchFamily="2" charset="0"/>
              </a:rPr>
            </a:br>
            <a:r>
              <a:rPr lang="en-IN" sz="3600">
                <a:ea typeface="Baguet Script" panose="02000000000000000000" pitchFamily="2" charset="0"/>
              </a:rPr>
              <a:t>    Mathematics</a:t>
            </a:r>
            <a:endParaRPr lang="en-US" sz="3600">
              <a:ea typeface="Baguet Script" panose="020000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94133D-DEE2-4B0D-34E8-DA2811015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4995" y="2158339"/>
            <a:ext cx="1109059" cy="1270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09FEE-C431-9D24-E297-6D4317C6D67A}"/>
              </a:ext>
            </a:extLst>
          </p:cNvPr>
          <p:cNvSpPr txBox="1"/>
          <p:nvPr/>
        </p:nvSpPr>
        <p:spPr>
          <a:xfrm>
            <a:off x="6329547" y="4043548"/>
            <a:ext cx="682831" cy="1609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E86DB6-9C92-04E2-7B63-791D1505D70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8032" y="2499694"/>
            <a:ext cx="9145980" cy="1270661"/>
          </a:xfrm>
        </p:spPr>
        <p:txBody>
          <a:bodyPr/>
          <a:lstStyle/>
          <a:p>
            <a:pPr algn="ctr"/>
            <a:r>
              <a:rPr lang="en-IN" sz="3200" b="0" i="0">
                <a:solidFill>
                  <a:schemeClr val="tx1"/>
                </a:solidFill>
                <a:effectLst/>
              </a:rPr>
              <a:t>Sacred Heart Arts and Science College,</a:t>
            </a:r>
            <a:br>
              <a:rPr lang="en-IN" sz="3200" b="0" i="0">
                <a:solidFill>
                  <a:schemeClr val="tx1"/>
                </a:solidFill>
                <a:effectLst/>
              </a:rPr>
            </a:br>
            <a:r>
              <a:rPr lang="en-IN" sz="3200" b="0" i="0">
                <a:solidFill>
                  <a:schemeClr val="tx1"/>
                </a:solidFill>
                <a:effectLst/>
              </a:rPr>
              <a:t>Trichy-Chennai Highways, Perani,</a:t>
            </a:r>
            <a:br>
              <a:rPr lang="en-IN" sz="3200" b="0" i="0">
                <a:solidFill>
                  <a:schemeClr val="tx1"/>
                </a:solidFill>
                <a:effectLst/>
              </a:rPr>
            </a:br>
            <a:r>
              <a:rPr lang="en-IN" sz="3200" b="0" i="0">
                <a:solidFill>
                  <a:schemeClr val="tx1"/>
                </a:solidFill>
                <a:effectLst/>
              </a:rPr>
              <a:t>Tindivanam (Tk), Villupuram (Dt),</a:t>
            </a:r>
            <a:br>
              <a:rPr lang="en-IN" sz="3200" b="0" i="0">
                <a:solidFill>
                  <a:schemeClr val="tx1"/>
                </a:solidFill>
                <a:effectLst/>
              </a:rPr>
            </a:br>
            <a:r>
              <a:rPr lang="en-IN" sz="3200" b="0" i="0">
                <a:solidFill>
                  <a:schemeClr val="tx1"/>
                </a:solidFill>
                <a:effectLst/>
              </a:rPr>
              <a:t>Tamil Nadu, India</a:t>
            </a:r>
            <a:br>
              <a:rPr lang="en-IN" sz="3200" b="0" i="0">
                <a:solidFill>
                  <a:schemeClr val="tx1"/>
                </a:solidFill>
                <a:effectLst/>
              </a:rPr>
            </a:br>
            <a:endParaRPr lang="en-US" sz="3200">
              <a:solidFill>
                <a:schemeClr val="tx1"/>
              </a:solidFill>
              <a:ea typeface="Baguet Script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6D7F6B-2C06-2232-0205-B180965373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52205" y="4589933"/>
            <a:ext cx="4432466" cy="1069848"/>
          </a:xfrm>
        </p:spPr>
        <p:txBody>
          <a:bodyPr/>
          <a:lstStyle/>
          <a:p>
            <a:r>
              <a:rPr lang="en-IN" sz="3600" err="1">
                <a:ea typeface="Baguet Script" panose="02000000000000000000" pitchFamily="2" charset="0"/>
              </a:rPr>
              <a:t>Annamalai university</a:t>
            </a:r>
            <a:br>
              <a:rPr lang="en-IN" sz="3600" err="1">
                <a:ea typeface="Baguet Script" panose="02000000000000000000" pitchFamily="2" charset="0"/>
              </a:rPr>
            </a:br>
            <a:r>
              <a:rPr lang="en-IN" sz="3600" err="1">
                <a:ea typeface="Baguet Script" panose="02000000000000000000" pitchFamily="2" charset="0"/>
              </a:rPr>
              <a:t>    </a:t>
            </a:r>
            <a:r>
              <a:rPr lang="en-IN" sz="2800">
                <a:ea typeface="Baguet Script" panose="02000000000000000000" pitchFamily="2" charset="0"/>
              </a:rPr>
              <a:t>chidambaram-</a:t>
            </a:r>
            <a:r>
              <a:rPr lang="en-IN" sz="2800" b="0" i="0">
                <a:solidFill>
                  <a:schemeClr val="tx1"/>
                </a:solidFill>
                <a:effectLst/>
              </a:rPr>
              <a:t>608002</a:t>
            </a:r>
            <a:endParaRPr lang="en-US" sz="2800">
              <a:solidFill>
                <a:schemeClr val="tx1"/>
              </a:solidFill>
              <a:ea typeface="Baguet Script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8E3F39-5A11-4F2C-CC17-25A9D9C34894}"/>
              </a:ext>
            </a:extLst>
          </p:cNvPr>
          <p:cNvSpPr/>
          <p:nvPr/>
        </p:nvSpPr>
        <p:spPr>
          <a:xfrm>
            <a:off x="9260854" y="4043548"/>
            <a:ext cx="1828800" cy="1828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Rockwell" panose="020606030202050204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F4CE16B-8AE8-0C6A-EABD-6E1EE46F538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237305" y="5659781"/>
            <a:ext cx="4432466" cy="1069848"/>
          </a:xfrm>
        </p:spPr>
        <p:txBody>
          <a:bodyPr/>
          <a:lstStyle/>
          <a:p>
            <a:r>
              <a:rPr lang="en-IN" sz="3600">
                <a:solidFill>
                  <a:schemeClr val="tx1"/>
                </a:solidFill>
                <a:ea typeface="Baguet Script" panose="02000000000000000000" pitchFamily="2" charset="0"/>
              </a:rPr>
              <a:t>October-2023</a:t>
            </a:r>
            <a:endParaRPr lang="en-US" sz="2800">
              <a:solidFill>
                <a:schemeClr val="tx1"/>
              </a:solidFill>
              <a:ea typeface="Baguet Scrip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34254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slide9" descr="Maintenance of Buildings">
            <a:extLst>
              <a:ext uri="{FF2B5EF4-FFF2-40B4-BE49-F238E27FC236}">
                <a16:creationId xmlns:a16="http://schemas.microsoft.com/office/drawing/2014/main" id="{4C2C9F55-296B-4043-9283-EFB5C31F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742950"/>
            <a:ext cx="106870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" name="slide10" descr="Power Expenditure">
            <a:extLst>
              <a:ext uri="{FF2B5EF4-FFF2-40B4-BE49-F238E27FC236}">
                <a16:creationId xmlns:a16="http://schemas.microsoft.com/office/drawing/2014/main" id="{4EA6E9DD-D9B9-42AA-AE49-3CD29D1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5" y="153638"/>
            <a:ext cx="11185010" cy="65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1" name="slide11" descr="Rental Payment Machinary">
            <a:extLst>
              <a:ext uri="{FF2B5EF4-FFF2-40B4-BE49-F238E27FC236}">
                <a16:creationId xmlns:a16="http://schemas.microsoft.com/office/drawing/2014/main" id="{FAFA8F6B-43B2-407A-BE34-7F8AA3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747712"/>
            <a:ext cx="106870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2" name="slide12" descr="Taxes &amp;amp; Licenses">
            <a:extLst>
              <a:ext uri="{FF2B5EF4-FFF2-40B4-BE49-F238E27FC236}">
                <a16:creationId xmlns:a16="http://schemas.microsoft.com/office/drawing/2014/main" id="{91CF1B2B-5E66-4642-8E47-0B8D0CEAF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742950"/>
            <a:ext cx="114395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" name="slide13" descr="Transportation">
            <a:extLst>
              <a:ext uri="{FF2B5EF4-FFF2-40B4-BE49-F238E27FC236}">
                <a16:creationId xmlns:a16="http://schemas.microsoft.com/office/drawing/2014/main" id="{300009D5-3F0F-4C93-BB68-C10F0874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742950"/>
            <a:ext cx="106870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4" name="slide14" descr="Operating Expenses">
            <a:extLst>
              <a:ext uri="{FF2B5EF4-FFF2-40B4-BE49-F238E27FC236}">
                <a16:creationId xmlns:a16="http://schemas.microsoft.com/office/drawing/2014/main" id="{44E0214F-D1DF-4F62-9A1E-EA487799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742950"/>
            <a:ext cx="106870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slide15" descr="ExpenseBreakdown: Insights into Diverse Business Costs">
            <a:extLst>
              <a:ext uri="{FF2B5EF4-FFF2-40B4-BE49-F238E27FC236}">
                <a16:creationId xmlns:a16="http://schemas.microsoft.com/office/drawing/2014/main" id="{76F53C13-DC64-452F-AA91-885D7EFA1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-20224"/>
            <a:ext cx="10695710" cy="68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6" name="slide16" descr="Business Expenditure Overview">
            <a:extLst>
              <a:ext uri="{FF2B5EF4-FFF2-40B4-BE49-F238E27FC236}">
                <a16:creationId xmlns:a16="http://schemas.microsoft.com/office/drawing/2014/main" id="{53CD87F2-79BB-488D-8F18-886E61585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2" y="151411"/>
            <a:ext cx="11336236" cy="65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7" name="slide17" descr="Expenses Insights">
            <a:extLst>
              <a:ext uri="{FF2B5EF4-FFF2-40B4-BE49-F238E27FC236}">
                <a16:creationId xmlns:a16="http://schemas.microsoft.com/office/drawing/2014/main" id="{CD313888-C51F-48FB-84EF-9473FE2A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1" y="0"/>
            <a:ext cx="11122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slide18" descr="Expenses_11">
            <a:extLst>
              <a:ext uri="{FF2B5EF4-FFF2-40B4-BE49-F238E27FC236}">
                <a16:creationId xmlns:a16="http://schemas.microsoft.com/office/drawing/2014/main" id="{D8B75EB3-C3C9-44EC-922D-04ACD966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2" y="0"/>
            <a:ext cx="1121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EC074BB-A9BD-4D11-AA8E-ACEE6F17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estimation of business expenses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66C55C7-B4E7-470A-A7E5-64E84DCA3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348685"/>
            <a:ext cx="7891272" cy="2154184"/>
          </a:xfrm>
        </p:spPr>
        <p:txBody>
          <a:bodyPr>
            <a:normAutofit fontScale="40000" lnSpcReduction="20000"/>
          </a:bodyPr>
          <a:lstStyle/>
          <a:p>
            <a:r>
              <a:rPr lang="en-IN" sz="4800">
                <a:latin typeface="+mj-lt"/>
              </a:rPr>
              <a:t>Submitted by</a:t>
            </a:r>
          </a:p>
          <a:p>
            <a:r>
              <a:rPr lang="en-IN" sz="4800" err="1">
                <a:latin typeface="+mj-lt"/>
              </a:rPr>
              <a:t>M.Swetha                            22421201015</a:t>
            </a:r>
          </a:p>
          <a:p>
            <a:r>
              <a:rPr lang="en-IN" sz="4800" err="1">
                <a:latin typeface="+mj-lt"/>
              </a:rPr>
              <a:t>S.Aarthi                              22421201001</a:t>
            </a:r>
          </a:p>
          <a:p>
            <a:r>
              <a:rPr lang="en-IN" sz="4800" err="1">
                <a:latin typeface="+mj-lt"/>
              </a:rPr>
              <a:t>K.Gayathri                            22421201004</a:t>
            </a:r>
          </a:p>
          <a:p>
            <a:r>
              <a:rPr lang="en-IN" sz="4800" err="1">
                <a:latin typeface="+mj-lt"/>
              </a:rPr>
              <a:t>V.Rajeswari                           22421201010</a:t>
            </a:r>
          </a:p>
          <a:p>
            <a:r>
              <a:rPr lang="en-IN" sz="4800" err="1">
                <a:latin typeface="+mj-lt"/>
              </a:rPr>
              <a:t>S.Seethalakshmi                       22421201013</a:t>
            </a:r>
            <a:endParaRPr lang="en-IN">
              <a:latin typeface="+mj-lt"/>
            </a:endParaRPr>
          </a:p>
        </p:txBody>
      </p:sp>
      <p:sp>
        <p:nvSpPr>
          <p:cNvPr id="5" name="slide1">
            <a:extLst>
              <a:ext uri="{FF2B5EF4-FFF2-40B4-BE49-F238E27FC236}">
                <a16:creationId xmlns:a16="http://schemas.microsoft.com/office/drawing/2014/main" id="{8ED5DDB4-121E-D457-4C47-C201C66D949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115399" y="4819423"/>
            <a:ext cx="6728757" cy="2293897"/>
          </a:xfrm>
        </p:spPr>
        <p:txBody>
          <a:bodyPr/>
          <a:lstStyle/>
          <a:p>
            <a:r>
              <a:rPr lang="en-IN" sz="4000"/>
              <a:t>Guided by</a:t>
            </a:r>
            <a:br>
              <a:rPr lang="en-IN" sz="4000"/>
            </a:br>
            <a:r>
              <a:rPr lang="en-IN" sz="4000"/>
              <a:t>Mrs.K.Radha.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9" name="slide19" descr="Expenses_12">
            <a:extLst>
              <a:ext uri="{FF2B5EF4-FFF2-40B4-BE49-F238E27FC236}">
                <a16:creationId xmlns:a16="http://schemas.microsoft.com/office/drawing/2014/main" id="{8B875CBE-D6C4-4278-A2FD-93894ED1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8" y="0"/>
            <a:ext cx="1110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" name="slide20" descr="Expenses_13">
            <a:extLst>
              <a:ext uri="{FF2B5EF4-FFF2-40B4-BE49-F238E27FC236}">
                <a16:creationId xmlns:a16="http://schemas.microsoft.com/office/drawing/2014/main" id="{CC57384E-B7BA-47F8-B5B8-E7EE8E1A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6" y="0"/>
            <a:ext cx="1143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1" name="slide21" descr="Expenses_14">
            <a:extLst>
              <a:ext uri="{FF2B5EF4-FFF2-40B4-BE49-F238E27FC236}">
                <a16:creationId xmlns:a16="http://schemas.microsoft.com/office/drawing/2014/main" id="{1415E031-0020-4EC9-8DA5-F24809BC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0"/>
            <a:ext cx="11269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2" name="slide22" descr="Expenses_15">
            <a:extLst>
              <a:ext uri="{FF2B5EF4-FFF2-40B4-BE49-F238E27FC236}">
                <a16:creationId xmlns:a16="http://schemas.microsoft.com/office/drawing/2014/main" id="{312B39F0-C1C2-42CC-9E2D-1AF506AFF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0" y="0"/>
            <a:ext cx="11317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3" name="slide23" descr="Expenses_21">
            <a:extLst>
              <a:ext uri="{FF2B5EF4-FFF2-40B4-BE49-F238E27FC236}">
                <a16:creationId xmlns:a16="http://schemas.microsoft.com/office/drawing/2014/main" id="{E292D415-326A-445E-9EC3-719A0D27C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4" y="0"/>
            <a:ext cx="1111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4" name="slide24" descr="Expenses_22">
            <a:extLst>
              <a:ext uri="{FF2B5EF4-FFF2-40B4-BE49-F238E27FC236}">
                <a16:creationId xmlns:a16="http://schemas.microsoft.com/office/drawing/2014/main" id="{AC1E92F8-F738-4DC1-8724-705E40001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" y="0"/>
            <a:ext cx="1121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5" name="slide25" descr="Expenses_23">
            <a:extLst>
              <a:ext uri="{FF2B5EF4-FFF2-40B4-BE49-F238E27FC236}">
                <a16:creationId xmlns:a16="http://schemas.microsoft.com/office/drawing/2014/main" id="{489B4FD2-75A7-4E24-8152-9AE5C97E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0"/>
            <a:ext cx="10675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6" name="slide26" descr="Expenses_24">
            <a:extLst>
              <a:ext uri="{FF2B5EF4-FFF2-40B4-BE49-F238E27FC236}">
                <a16:creationId xmlns:a16="http://schemas.microsoft.com/office/drawing/2014/main" id="{C8C4077C-11AA-41C8-8E61-CAF78D29B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0"/>
            <a:ext cx="1092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7" name="slide27" descr="Expenses_25">
            <a:extLst>
              <a:ext uri="{FF2B5EF4-FFF2-40B4-BE49-F238E27FC236}">
                <a16:creationId xmlns:a16="http://schemas.microsoft.com/office/drawing/2014/main" id="{BF242100-7394-4FA7-B7BB-871221B8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0"/>
            <a:ext cx="1055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8" name="slide28" descr="Expenses_26">
            <a:extLst>
              <a:ext uri="{FF2B5EF4-FFF2-40B4-BE49-F238E27FC236}">
                <a16:creationId xmlns:a16="http://schemas.microsoft.com/office/drawing/2014/main" id="{AB2FB2BC-0EB7-4882-B2FA-B365B8F7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" y="0"/>
            <a:ext cx="10949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slide2" descr="Annual Pay Roll">
            <a:extLst>
              <a:ext uri="{FF2B5EF4-FFF2-40B4-BE49-F238E27FC236}">
                <a16:creationId xmlns:a16="http://schemas.microsoft.com/office/drawing/2014/main" id="{D277558E-0635-42FF-9CF4-F178C89E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4" y="610929"/>
            <a:ext cx="11135839" cy="56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45" name=""/>
        <p:cNvGrpSpPr/>
        <p:nvPr/>
      </p:nvGrpSpPr>
      <p:grpSpPr>
        <a:xfrm>
          <a:off x="0" y="0"/>
          <a:ext cx="0" cy="0"/>
        </a:xfrm>
      </p:grpSpPr>
      <p:sp>
        <p:nvSpPr>
          <p:cNvPr id="1048765" name="Rectangle 3"/>
          <p:cNvSpPr/>
          <p:nvPr/>
        </p:nvSpPr>
        <p:spPr>
          <a:xfrm>
            <a:off x="2608729" y="2514600"/>
            <a:ext cx="6952130" cy="1882588"/>
          </a:xfrm>
          <a:prstGeom prst="rect">
            <a:avLst/>
          </a:pr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66" name="TextBox 2"/>
          <p:cNvSpPr txBox="1"/>
          <p:nvPr/>
        </p:nvSpPr>
        <p:spPr>
          <a:xfrm>
            <a:off x="2869839" y="2719172"/>
            <a:ext cx="6452323" cy="139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8800" b="1">
                <a:solidFill>
                  <a:schemeClr val="bg1"/>
                </a:solidFill>
                <a:latin typeface="Baxley" panose="02000800000000000000" pitchFamily="2" charset="0"/>
                <a:ea typeface="Segoe UI Black" panose="020b0a02040204020203" pitchFamily="34" charset="0"/>
              </a:rPr>
              <a:t>Thank You</a:t>
            </a: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slide3" descr="Advertismet Cost">
            <a:extLst>
              <a:ext uri="{FF2B5EF4-FFF2-40B4-BE49-F238E27FC236}">
                <a16:creationId xmlns:a16="http://schemas.microsoft.com/office/drawing/2014/main" id="{F694D125-60FF-4A29-9FC2-42BFC67E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9" y="307347"/>
            <a:ext cx="10841262" cy="62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slide4" descr="Contract Labour Vs Employee">
            <a:extLst>
              <a:ext uri="{FF2B5EF4-FFF2-40B4-BE49-F238E27FC236}">
                <a16:creationId xmlns:a16="http://schemas.microsoft.com/office/drawing/2014/main" id="{C9990EC6-7CBB-4200-A208-CFFA12496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8" y="201789"/>
            <a:ext cx="10698122" cy="64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slide5" descr="Employee Cost(Insurance vs Pension)">
            <a:extLst>
              <a:ext uri="{FF2B5EF4-FFF2-40B4-BE49-F238E27FC236}">
                <a16:creationId xmlns:a16="http://schemas.microsoft.com/office/drawing/2014/main" id="{A55A0E4F-8800-4D93-9993-EB785DD7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5" y="1"/>
            <a:ext cx="10524114" cy="67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slide6" descr="Equipment Cost">
            <a:extLst>
              <a:ext uri="{FF2B5EF4-FFF2-40B4-BE49-F238E27FC236}">
                <a16:creationId xmlns:a16="http://schemas.microsoft.com/office/drawing/2014/main" id="{5D5432B3-E5A7-43BC-8B8E-3C56D8CB5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2"/>
            <a:ext cx="12192000" cy="68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slide7" descr="Expenses YoY">
            <a:extLst>
              <a:ext uri="{FF2B5EF4-FFF2-40B4-BE49-F238E27FC236}">
                <a16:creationId xmlns:a16="http://schemas.microsoft.com/office/drawing/2014/main" id="{E38C1311-AFAE-4DF6-A142-9F33FB875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61912"/>
            <a:ext cx="10696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slide8" descr="Fuel">
            <a:extLst>
              <a:ext uri="{FF2B5EF4-FFF2-40B4-BE49-F238E27FC236}">
                <a16:creationId xmlns:a16="http://schemas.microsoft.com/office/drawing/2014/main" id="{3434C172-3FEF-4716-B493-525AC1B60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609600"/>
            <a:ext cx="11439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8"/>
  <p:tag name="AS_OS" val="Unix 5.15.0.1040"/>
  <p:tag name="AS_RELEASE_DATE" val="2022.10.14"/>
  <p:tag name="AS_TITLE" val="Aspose.Slides for .NET5"/>
  <p:tag name="AS_VERSION" val="22.10"/>
</p:tagLst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jpeg" /></Relationships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Rockwell Condensed" panose="02060603050405020104"/>
        <a:cs typeface="Arial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Rockwell" panose="02060603020205020403"/>
        <a:cs typeface="Arial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Rockwell Condensed" panose="02060603050405020104"/>
        <a:cs typeface="Arial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Rockwell" panose="02060603020205020403"/>
        <a:cs typeface="Arial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13</Paragraphs>
  <Slides>30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baseType="lpstr" size="40">
      <vt:lpstr>Arial</vt:lpstr>
      <vt:lpstr>Calibri</vt:lpstr>
      <vt:lpstr>Rockwell Condensed</vt:lpstr>
      <vt:lpstr>Rockwell</vt:lpstr>
      <vt:lpstr>Wingdings</vt:lpstr>
      <vt:lpstr>Baguet Script</vt:lpstr>
      <vt:lpstr>Calibri Light</vt:lpstr>
      <vt:lpstr>Baxley</vt:lpstr>
      <vt:lpstr>Segoe UI Black</vt:lpstr>
      <vt:lpstr>Office Theme</vt:lpstr>
      <vt:lpstr>Bachelor Of Science          in    Mathematics</vt:lpstr>
      <vt:lpstr>estimation of business expenses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22.1000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2023-10-12T08:48:09.047</cp:lastPrinted>
  <dcterms:created xsi:type="dcterms:W3CDTF">2023-10-12T08:48:09Z</dcterms:created>
  <dcterms:modified xsi:type="dcterms:W3CDTF">2023-10-12T08:48:18Z</dcterms:modified>
</cp:coreProperties>
</file>